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70" r:id="rId10"/>
    <p:sldId id="261" r:id="rId11"/>
    <p:sldId id="262" r:id="rId12"/>
    <p:sldId id="264" r:id="rId13"/>
    <p:sldId id="263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B00"/>
    <a:srgbClr val="EA7125"/>
    <a:srgbClr val="44697D"/>
    <a:srgbClr val="2E465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84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D2BDDC-CD25-4FBD-8233-DE177A77C89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49C9A0A-F03D-40A3-ADA0-76DDD2566266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Behavioral Supports</a:t>
          </a:r>
          <a:endParaRPr lang="en-US" b="1" dirty="0">
            <a:latin typeface="Trebuchet MS" panose="020B0603020202020204" pitchFamily="34" charset="0"/>
          </a:endParaRPr>
        </a:p>
      </dgm:t>
    </dgm:pt>
    <dgm:pt modelId="{BE7D9336-4EA0-4361-8628-4211B7797089}" type="parTrans" cxnId="{6F11B79E-CD30-4A9F-9DFF-F04BD3811989}">
      <dgm:prSet/>
      <dgm:spPr/>
      <dgm:t>
        <a:bodyPr/>
        <a:lstStyle/>
        <a:p>
          <a:endParaRPr lang="en-US"/>
        </a:p>
      </dgm:t>
    </dgm:pt>
    <dgm:pt modelId="{46FF49A9-B070-4ED6-A4C2-4B35B435A654}" type="sibTrans" cxnId="{6F11B79E-CD30-4A9F-9DFF-F04BD3811989}">
      <dgm:prSet/>
      <dgm:spPr/>
      <dgm:t>
        <a:bodyPr/>
        <a:lstStyle/>
        <a:p>
          <a:endParaRPr lang="en-US"/>
        </a:p>
      </dgm:t>
    </dgm:pt>
    <dgm:pt modelId="{78086ACB-D75C-4338-9EF3-4BCB85FF9458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Behavioral Assessment</a:t>
          </a:r>
          <a:endParaRPr lang="en-US" dirty="0">
            <a:latin typeface="Trebuchet MS" panose="020B0603020202020204" pitchFamily="34" charset="0"/>
          </a:endParaRPr>
        </a:p>
      </dgm:t>
    </dgm:pt>
    <dgm:pt modelId="{7FAB65DA-D3F1-49AF-BC08-308F3790BB0C}" type="parTrans" cxnId="{6181A407-7D0D-4A50-A444-D4EBF211BED6}">
      <dgm:prSet/>
      <dgm:spPr/>
      <dgm:t>
        <a:bodyPr/>
        <a:lstStyle/>
        <a:p>
          <a:endParaRPr lang="en-US"/>
        </a:p>
      </dgm:t>
    </dgm:pt>
    <dgm:pt modelId="{76342164-67BB-4CE3-92D2-9EB758D96EAA}" type="sibTrans" cxnId="{6181A407-7D0D-4A50-A444-D4EBF211BED6}">
      <dgm:prSet/>
      <dgm:spPr/>
      <dgm:t>
        <a:bodyPr/>
        <a:lstStyle/>
        <a:p>
          <a:endParaRPr lang="en-US"/>
        </a:p>
      </dgm:t>
    </dgm:pt>
    <dgm:pt modelId="{1A4B7D0A-10C8-4792-89D4-F3FECE69E042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Implementation of Plan</a:t>
          </a:r>
          <a:endParaRPr lang="en-US" dirty="0">
            <a:latin typeface="Trebuchet MS" panose="020B0603020202020204" pitchFamily="34" charset="0"/>
          </a:endParaRPr>
        </a:p>
      </dgm:t>
    </dgm:pt>
    <dgm:pt modelId="{6AFD77BA-5997-4C55-A5F7-23AC3D044AE4}" type="parTrans" cxnId="{C955CCAD-0524-4ED8-B4F7-5F9C3752B8C1}">
      <dgm:prSet/>
      <dgm:spPr/>
      <dgm:t>
        <a:bodyPr/>
        <a:lstStyle/>
        <a:p>
          <a:endParaRPr lang="en-US"/>
        </a:p>
      </dgm:t>
    </dgm:pt>
    <dgm:pt modelId="{74A256E3-AFA3-4ADF-BB0C-2C3FC6A75426}" type="sibTrans" cxnId="{C955CCAD-0524-4ED8-B4F7-5F9C3752B8C1}">
      <dgm:prSet/>
      <dgm:spPr/>
      <dgm:t>
        <a:bodyPr/>
        <a:lstStyle/>
        <a:p>
          <a:endParaRPr lang="en-US"/>
        </a:p>
      </dgm:t>
    </dgm:pt>
    <dgm:pt modelId="{DCD51F0C-9E24-4F1D-9EDB-BA1D3BD1C3E7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Career Planning</a:t>
          </a:r>
          <a:endParaRPr lang="en-US" b="1" dirty="0">
            <a:latin typeface="Trebuchet MS" panose="020B0603020202020204" pitchFamily="34" charset="0"/>
          </a:endParaRPr>
        </a:p>
      </dgm:t>
    </dgm:pt>
    <dgm:pt modelId="{21C96AE9-5E86-4F8E-9E98-ED7189A59F46}" type="parTrans" cxnId="{FB59EE58-BBD0-426F-8B26-D18F858567F4}">
      <dgm:prSet/>
      <dgm:spPr/>
      <dgm:t>
        <a:bodyPr/>
        <a:lstStyle/>
        <a:p>
          <a:endParaRPr lang="en-US"/>
        </a:p>
      </dgm:t>
    </dgm:pt>
    <dgm:pt modelId="{7705F94D-E87B-4830-BFE9-97706DCAC6AF}" type="sibTrans" cxnId="{FB59EE58-BBD0-426F-8B26-D18F858567F4}">
      <dgm:prSet/>
      <dgm:spPr/>
      <dgm:t>
        <a:bodyPr/>
        <a:lstStyle/>
        <a:p>
          <a:endParaRPr lang="en-US"/>
        </a:p>
      </dgm:t>
    </dgm:pt>
    <dgm:pt modelId="{C4BBAA35-F8FA-4161-BF80-8A95A639138A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Community-Based Assessments (Job Sampling)</a:t>
          </a:r>
          <a:endParaRPr lang="en-US" dirty="0">
            <a:latin typeface="Trebuchet MS" panose="020B0603020202020204" pitchFamily="34" charset="0"/>
          </a:endParaRPr>
        </a:p>
      </dgm:t>
    </dgm:pt>
    <dgm:pt modelId="{BFE057ED-43DE-4AC3-A3B7-63A212035477}" type="parTrans" cxnId="{CDAD0B9C-04A6-4961-9772-962B5B9EBF66}">
      <dgm:prSet/>
      <dgm:spPr/>
      <dgm:t>
        <a:bodyPr/>
        <a:lstStyle/>
        <a:p>
          <a:endParaRPr lang="en-US"/>
        </a:p>
      </dgm:t>
    </dgm:pt>
    <dgm:pt modelId="{C2867758-7488-4181-90FC-7AC911BB3819}" type="sibTrans" cxnId="{CDAD0B9C-04A6-4961-9772-962B5B9EBF66}">
      <dgm:prSet/>
      <dgm:spPr/>
      <dgm:t>
        <a:bodyPr/>
        <a:lstStyle/>
        <a:p>
          <a:endParaRPr lang="en-US"/>
        </a:p>
      </dgm:t>
    </dgm:pt>
    <dgm:pt modelId="{01EC8913-AE6B-40D0-965E-38A1488001AD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Preference Inventories</a:t>
          </a:r>
          <a:endParaRPr lang="en-US" dirty="0">
            <a:latin typeface="Trebuchet MS" panose="020B0603020202020204" pitchFamily="34" charset="0"/>
          </a:endParaRPr>
        </a:p>
      </dgm:t>
    </dgm:pt>
    <dgm:pt modelId="{0AD4F161-9A34-4540-B618-15A77550827D}" type="parTrans" cxnId="{43DFEA86-77F2-4DD5-8CEC-42EA3B7998B1}">
      <dgm:prSet/>
      <dgm:spPr/>
      <dgm:t>
        <a:bodyPr/>
        <a:lstStyle/>
        <a:p>
          <a:endParaRPr lang="en-US"/>
        </a:p>
      </dgm:t>
    </dgm:pt>
    <dgm:pt modelId="{3E6F819E-14C3-438D-BE08-001D2E694EC1}" type="sibTrans" cxnId="{43DFEA86-77F2-4DD5-8CEC-42EA3B7998B1}">
      <dgm:prSet/>
      <dgm:spPr/>
      <dgm:t>
        <a:bodyPr/>
        <a:lstStyle/>
        <a:p>
          <a:endParaRPr lang="en-US"/>
        </a:p>
      </dgm:t>
    </dgm:pt>
    <dgm:pt modelId="{32CF2BE0-21DB-41EE-A460-B33EED9EB12E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Community-Based Supports</a:t>
          </a:r>
          <a:endParaRPr lang="en-US" b="1" dirty="0">
            <a:latin typeface="Trebuchet MS" panose="020B0603020202020204" pitchFamily="34" charset="0"/>
          </a:endParaRPr>
        </a:p>
      </dgm:t>
    </dgm:pt>
    <dgm:pt modelId="{86B9997F-CE39-4BAC-8658-791C085ACD01}" type="parTrans" cxnId="{5B362958-6770-4318-A2D3-C723283146FD}">
      <dgm:prSet/>
      <dgm:spPr/>
      <dgm:t>
        <a:bodyPr/>
        <a:lstStyle/>
        <a:p>
          <a:endParaRPr lang="en-US"/>
        </a:p>
      </dgm:t>
    </dgm:pt>
    <dgm:pt modelId="{AC48AE9D-9256-4A5C-AE46-6E88F41B126A}" type="sibTrans" cxnId="{5B362958-6770-4318-A2D3-C723283146FD}">
      <dgm:prSet/>
      <dgm:spPr/>
      <dgm:t>
        <a:bodyPr/>
        <a:lstStyle/>
        <a:p>
          <a:endParaRPr lang="en-US"/>
        </a:p>
      </dgm:t>
    </dgm:pt>
    <dgm:pt modelId="{0325676B-7E99-449A-B3DB-9FA902F80125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1-to-1 support staff to attend event, class, etc.</a:t>
          </a:r>
          <a:endParaRPr lang="en-US" dirty="0">
            <a:latin typeface="Trebuchet MS" panose="020B0603020202020204" pitchFamily="34" charset="0"/>
          </a:endParaRPr>
        </a:p>
      </dgm:t>
    </dgm:pt>
    <dgm:pt modelId="{10B605B3-583F-455A-BEB9-88D46E27AF70}" type="parTrans" cxnId="{0BF978D3-0BA8-4308-88CE-3C424DF37802}">
      <dgm:prSet/>
      <dgm:spPr/>
      <dgm:t>
        <a:bodyPr/>
        <a:lstStyle/>
        <a:p>
          <a:endParaRPr lang="en-US"/>
        </a:p>
      </dgm:t>
    </dgm:pt>
    <dgm:pt modelId="{1EC5C53B-DC36-412B-AB7A-04A3B5A1B371}" type="sibTrans" cxnId="{0BF978D3-0BA8-4308-88CE-3C424DF37802}">
      <dgm:prSet/>
      <dgm:spPr/>
      <dgm:t>
        <a:bodyPr/>
        <a:lstStyle/>
        <a:p>
          <a:endParaRPr lang="en-US"/>
        </a:p>
      </dgm:t>
    </dgm:pt>
    <dgm:pt modelId="{555AD3CB-A334-4F59-83F8-F9895735F2BB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1-to-1 support staff assistance with daily living activities</a:t>
          </a:r>
          <a:endParaRPr lang="en-US" dirty="0">
            <a:latin typeface="Trebuchet MS" panose="020B0603020202020204" pitchFamily="34" charset="0"/>
          </a:endParaRPr>
        </a:p>
      </dgm:t>
    </dgm:pt>
    <dgm:pt modelId="{C5EBD410-BCF5-4F27-B26F-83259B7A2957}" type="parTrans" cxnId="{2AED1B5E-D735-409C-9891-CBC461A049E0}">
      <dgm:prSet/>
      <dgm:spPr/>
      <dgm:t>
        <a:bodyPr/>
        <a:lstStyle/>
        <a:p>
          <a:endParaRPr lang="en-US"/>
        </a:p>
      </dgm:t>
    </dgm:pt>
    <dgm:pt modelId="{5E9BF0B8-0F66-43E2-ADC0-12F3BF0393C3}" type="sibTrans" cxnId="{2AED1B5E-D735-409C-9891-CBC461A049E0}">
      <dgm:prSet/>
      <dgm:spPr/>
      <dgm:t>
        <a:bodyPr/>
        <a:lstStyle/>
        <a:p>
          <a:endParaRPr lang="en-US"/>
        </a:p>
      </dgm:t>
    </dgm:pt>
    <dgm:pt modelId="{D006EDFF-4C65-4A6E-94E6-603E9B9FB4B0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Development of Behavioral Plan</a:t>
          </a:r>
          <a:endParaRPr lang="en-US" dirty="0">
            <a:latin typeface="Trebuchet MS" panose="020B0603020202020204" pitchFamily="34" charset="0"/>
          </a:endParaRPr>
        </a:p>
      </dgm:t>
    </dgm:pt>
    <dgm:pt modelId="{E78BE2CB-D1FF-4314-A7DB-CC7DBC6C45EB}" type="parTrans" cxnId="{AA500CAB-7095-4051-884A-7924656B12BD}">
      <dgm:prSet/>
      <dgm:spPr/>
      <dgm:t>
        <a:bodyPr/>
        <a:lstStyle/>
        <a:p>
          <a:endParaRPr lang="en-US"/>
        </a:p>
      </dgm:t>
    </dgm:pt>
    <dgm:pt modelId="{5992CFEA-4BE8-4AAA-B350-F90D415A2FAE}" type="sibTrans" cxnId="{AA500CAB-7095-4051-884A-7924656B12BD}">
      <dgm:prSet/>
      <dgm:spPr/>
      <dgm:t>
        <a:bodyPr/>
        <a:lstStyle/>
        <a:p>
          <a:endParaRPr lang="en-US"/>
        </a:p>
      </dgm:t>
    </dgm:pt>
    <dgm:pt modelId="{7FF515C1-2095-4F87-BB15-9A3F02A4B450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Training/Supervision of Paid Caregivers</a:t>
          </a:r>
          <a:endParaRPr lang="en-US" dirty="0">
            <a:latin typeface="Trebuchet MS" panose="020B0603020202020204" pitchFamily="34" charset="0"/>
          </a:endParaRPr>
        </a:p>
      </dgm:t>
    </dgm:pt>
    <dgm:pt modelId="{C0EB7757-495A-4CF1-B5AE-CA02EC4C3C2D}" type="parTrans" cxnId="{2702BA27-EAA0-4C7D-886D-69344ACB4D4A}">
      <dgm:prSet/>
      <dgm:spPr/>
      <dgm:t>
        <a:bodyPr/>
        <a:lstStyle/>
        <a:p>
          <a:endParaRPr lang="en-US"/>
        </a:p>
      </dgm:t>
    </dgm:pt>
    <dgm:pt modelId="{1540598A-E30A-45F5-846D-2C9881E0768D}" type="sibTrans" cxnId="{2702BA27-EAA0-4C7D-886D-69344ACB4D4A}">
      <dgm:prSet/>
      <dgm:spPr/>
      <dgm:t>
        <a:bodyPr/>
        <a:lstStyle/>
        <a:p>
          <a:endParaRPr lang="en-US"/>
        </a:p>
      </dgm:t>
    </dgm:pt>
    <dgm:pt modelId="{34601F6C-2F9C-418E-90CA-72677D9D1233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Periodic Reassessment</a:t>
          </a:r>
          <a:endParaRPr lang="en-US" dirty="0">
            <a:latin typeface="Trebuchet MS" panose="020B0603020202020204" pitchFamily="34" charset="0"/>
          </a:endParaRPr>
        </a:p>
      </dgm:t>
    </dgm:pt>
    <dgm:pt modelId="{56012F63-413D-4DB6-B606-F30377D85DA0}" type="parTrans" cxnId="{F3C129B2-A860-4932-84E8-ADDAC043C139}">
      <dgm:prSet/>
      <dgm:spPr/>
      <dgm:t>
        <a:bodyPr/>
        <a:lstStyle/>
        <a:p>
          <a:endParaRPr lang="en-US"/>
        </a:p>
      </dgm:t>
    </dgm:pt>
    <dgm:pt modelId="{D8612644-EE52-4657-BB20-828E2E766DEE}" type="sibTrans" cxnId="{F3C129B2-A860-4932-84E8-ADDAC043C139}">
      <dgm:prSet/>
      <dgm:spPr/>
      <dgm:t>
        <a:bodyPr/>
        <a:lstStyle/>
        <a:p>
          <a:endParaRPr lang="en-US"/>
        </a:p>
      </dgm:t>
    </dgm:pt>
    <dgm:pt modelId="{A405CA6E-7605-455F-8964-8BC56671F1C9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Identification of Career Options/Job Matches</a:t>
          </a:r>
          <a:endParaRPr lang="en-US" dirty="0">
            <a:latin typeface="Trebuchet MS" panose="020B0603020202020204" pitchFamily="34" charset="0"/>
          </a:endParaRPr>
        </a:p>
      </dgm:t>
    </dgm:pt>
    <dgm:pt modelId="{4F60BEA6-10A6-4210-AA41-9F91E17F05FF}" type="parTrans" cxnId="{362E4B03-0092-4D18-9C81-968B556123C9}">
      <dgm:prSet/>
      <dgm:spPr/>
      <dgm:t>
        <a:bodyPr/>
        <a:lstStyle/>
        <a:p>
          <a:endParaRPr lang="en-US"/>
        </a:p>
      </dgm:t>
    </dgm:pt>
    <dgm:pt modelId="{A64AB55B-D681-4E7D-9C15-FF762AD540B9}" type="sibTrans" cxnId="{362E4B03-0092-4D18-9C81-968B556123C9}">
      <dgm:prSet/>
      <dgm:spPr/>
      <dgm:t>
        <a:bodyPr/>
        <a:lstStyle/>
        <a:p>
          <a:endParaRPr lang="en-US"/>
        </a:p>
      </dgm:t>
    </dgm:pt>
    <dgm:pt modelId="{4C2388DE-6273-4761-B8BD-8245BE728F2F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Community Inclusion Services</a:t>
          </a:r>
          <a:endParaRPr lang="en-US" b="1" dirty="0">
            <a:latin typeface="Trebuchet MS" panose="020B0603020202020204" pitchFamily="34" charset="0"/>
          </a:endParaRPr>
        </a:p>
      </dgm:t>
    </dgm:pt>
    <dgm:pt modelId="{0D9B2633-C62C-4C40-91B0-EDC450A708E2}" type="parTrans" cxnId="{6892E157-C302-4750-958D-B5FF65865AD2}">
      <dgm:prSet/>
      <dgm:spPr/>
      <dgm:t>
        <a:bodyPr/>
        <a:lstStyle/>
        <a:p>
          <a:endParaRPr lang="en-US"/>
        </a:p>
      </dgm:t>
    </dgm:pt>
    <dgm:pt modelId="{C1D05CD4-4646-454B-80D4-1B3A7BCEE5FF}" type="sibTrans" cxnId="{6892E157-C302-4750-958D-B5FF65865AD2}">
      <dgm:prSet/>
      <dgm:spPr/>
      <dgm:t>
        <a:bodyPr/>
        <a:lstStyle/>
        <a:p>
          <a:endParaRPr lang="en-US"/>
        </a:p>
      </dgm:t>
    </dgm:pt>
    <dgm:pt modelId="{E70156BB-C513-43F5-9CC6-1EE946C42BB8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Small group recreational activities (events, shopping, bowling)</a:t>
          </a:r>
          <a:endParaRPr lang="en-US" dirty="0">
            <a:latin typeface="Trebuchet MS" panose="020B0603020202020204" pitchFamily="34" charset="0"/>
          </a:endParaRPr>
        </a:p>
      </dgm:t>
    </dgm:pt>
    <dgm:pt modelId="{E8597F7C-F290-4D44-8371-FFDF549A4AC9}" type="parTrans" cxnId="{F3DEE048-EE3E-42C9-B7C8-AB69AA6AD1FD}">
      <dgm:prSet/>
      <dgm:spPr/>
      <dgm:t>
        <a:bodyPr/>
        <a:lstStyle/>
        <a:p>
          <a:endParaRPr lang="en-US"/>
        </a:p>
      </dgm:t>
    </dgm:pt>
    <dgm:pt modelId="{EF0CD514-6215-48C8-8D80-969208F2C40B}" type="sibTrans" cxnId="{F3DEE048-EE3E-42C9-B7C8-AB69AA6AD1FD}">
      <dgm:prSet/>
      <dgm:spPr/>
      <dgm:t>
        <a:bodyPr/>
        <a:lstStyle/>
        <a:p>
          <a:endParaRPr lang="en-US"/>
        </a:p>
      </dgm:t>
    </dgm:pt>
    <dgm:pt modelId="{4F130DEE-F236-4240-A0C8-D0F7F02C34F4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Small group outings (festivals, museums, theater events, sporting events</a:t>
          </a:r>
          <a:endParaRPr lang="en-US" dirty="0">
            <a:latin typeface="Trebuchet MS" panose="020B0603020202020204" pitchFamily="34" charset="0"/>
          </a:endParaRPr>
        </a:p>
      </dgm:t>
    </dgm:pt>
    <dgm:pt modelId="{792C8A10-1FFA-4A37-8C8C-202006E66945}" type="parTrans" cxnId="{D37856C5-3ECD-48B9-A581-FDAE455050E4}">
      <dgm:prSet/>
      <dgm:spPr/>
      <dgm:t>
        <a:bodyPr/>
        <a:lstStyle/>
        <a:p>
          <a:endParaRPr lang="en-US"/>
        </a:p>
      </dgm:t>
    </dgm:pt>
    <dgm:pt modelId="{C66119CF-7591-49CD-9F0B-6B8920E7DBFF}" type="sibTrans" cxnId="{D37856C5-3ECD-48B9-A581-FDAE455050E4}">
      <dgm:prSet/>
      <dgm:spPr/>
      <dgm:t>
        <a:bodyPr/>
        <a:lstStyle/>
        <a:p>
          <a:endParaRPr lang="en-US"/>
        </a:p>
      </dgm:t>
    </dgm:pt>
    <dgm:pt modelId="{F1256A33-103A-4C6D-9153-03CAB27FB1BD}" type="pres">
      <dgm:prSet presAssocID="{D3D2BDDC-CD25-4FBD-8233-DE177A77C8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2C2662-6EFA-43CF-9EA8-C262A9EAFB33}" type="pres">
      <dgm:prSet presAssocID="{B49C9A0A-F03D-40A3-ADA0-76DDD2566266}" presName="composite" presStyleCnt="0"/>
      <dgm:spPr/>
    </dgm:pt>
    <dgm:pt modelId="{101DFC0D-7006-4498-9009-033D167AFCAE}" type="pres">
      <dgm:prSet presAssocID="{B49C9A0A-F03D-40A3-ADA0-76DDD256626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45ABB-0417-4AD3-AAF8-F96A0AA71F98}" type="pres">
      <dgm:prSet presAssocID="{B49C9A0A-F03D-40A3-ADA0-76DDD2566266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8184C-C917-4108-B27B-BEF05BBDB666}" type="pres">
      <dgm:prSet presAssocID="{46FF49A9-B070-4ED6-A4C2-4B35B435A654}" presName="space" presStyleCnt="0"/>
      <dgm:spPr/>
    </dgm:pt>
    <dgm:pt modelId="{17A4E16F-E055-4F12-A6B7-E7A9951E95BB}" type="pres">
      <dgm:prSet presAssocID="{DCD51F0C-9E24-4F1D-9EDB-BA1D3BD1C3E7}" presName="composite" presStyleCnt="0"/>
      <dgm:spPr/>
    </dgm:pt>
    <dgm:pt modelId="{33441802-5CAD-422F-B92E-106425DB8891}" type="pres">
      <dgm:prSet presAssocID="{DCD51F0C-9E24-4F1D-9EDB-BA1D3BD1C3E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499C8-7269-417C-8653-1F87FD204D0B}" type="pres">
      <dgm:prSet presAssocID="{DCD51F0C-9E24-4F1D-9EDB-BA1D3BD1C3E7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63F3A7-EE66-4ED2-AB78-B255E2CE2FAC}" type="pres">
      <dgm:prSet presAssocID="{7705F94D-E87B-4830-BFE9-97706DCAC6AF}" presName="space" presStyleCnt="0"/>
      <dgm:spPr/>
    </dgm:pt>
    <dgm:pt modelId="{F8132239-BAF4-4492-9428-B2C14B60F268}" type="pres">
      <dgm:prSet presAssocID="{32CF2BE0-21DB-41EE-A460-B33EED9EB12E}" presName="composite" presStyleCnt="0"/>
      <dgm:spPr/>
    </dgm:pt>
    <dgm:pt modelId="{5144E40D-F4FC-4350-ABAF-B3F930480458}" type="pres">
      <dgm:prSet presAssocID="{32CF2BE0-21DB-41EE-A460-B33EED9EB12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2DE78-67E3-4B0C-95B5-F943F0908653}" type="pres">
      <dgm:prSet presAssocID="{32CF2BE0-21DB-41EE-A460-B33EED9EB12E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90DFF-6BD5-43F4-AC4B-B9E47CCE5DE3}" type="pres">
      <dgm:prSet presAssocID="{AC48AE9D-9256-4A5C-AE46-6E88F41B126A}" presName="space" presStyleCnt="0"/>
      <dgm:spPr/>
    </dgm:pt>
    <dgm:pt modelId="{E8A26210-C813-4FF2-9199-AB53DB89AE29}" type="pres">
      <dgm:prSet presAssocID="{4C2388DE-6273-4761-B8BD-8245BE728F2F}" presName="composite" presStyleCnt="0"/>
      <dgm:spPr/>
    </dgm:pt>
    <dgm:pt modelId="{1E19E282-FBF0-4BF6-9457-23F0F843A583}" type="pres">
      <dgm:prSet presAssocID="{4C2388DE-6273-4761-B8BD-8245BE728F2F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2D524E-AAC9-4F08-BF03-1ABDA697CCE0}" type="pres">
      <dgm:prSet presAssocID="{4C2388DE-6273-4761-B8BD-8245BE728F2F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AA6BA9-5978-4D92-A50B-BF436D24323D}" type="presOf" srcId="{555AD3CB-A334-4F59-83F8-F9895735F2BB}" destId="{CB42DE78-67E3-4B0C-95B5-F943F0908653}" srcOrd="0" destOrd="1" presId="urn:microsoft.com/office/officeart/2005/8/layout/hList1"/>
    <dgm:cxn modelId="{53FF9CF8-18FD-4612-A932-6E32DE9B62CB}" type="presOf" srcId="{78086ACB-D75C-4338-9EF3-4BCB85FF9458}" destId="{4BF45ABB-0417-4AD3-AAF8-F96A0AA71F98}" srcOrd="0" destOrd="0" presId="urn:microsoft.com/office/officeart/2005/8/layout/hList1"/>
    <dgm:cxn modelId="{C674349A-057A-404C-BD11-00657E5276F7}" type="presOf" srcId="{D3D2BDDC-CD25-4FBD-8233-DE177A77C89B}" destId="{F1256A33-103A-4C6D-9153-03CAB27FB1BD}" srcOrd="0" destOrd="0" presId="urn:microsoft.com/office/officeart/2005/8/layout/hList1"/>
    <dgm:cxn modelId="{AA500CAB-7095-4051-884A-7924656B12BD}" srcId="{B49C9A0A-F03D-40A3-ADA0-76DDD2566266}" destId="{D006EDFF-4C65-4A6E-94E6-603E9B9FB4B0}" srcOrd="1" destOrd="0" parTransId="{E78BE2CB-D1FF-4314-A7DB-CC7DBC6C45EB}" sibTransId="{5992CFEA-4BE8-4AAA-B350-F90D415A2FAE}"/>
    <dgm:cxn modelId="{43DFEA86-77F2-4DD5-8CEC-42EA3B7998B1}" srcId="{DCD51F0C-9E24-4F1D-9EDB-BA1D3BD1C3E7}" destId="{01EC8913-AE6B-40D0-965E-38A1488001AD}" srcOrd="1" destOrd="0" parTransId="{0AD4F161-9A34-4540-B618-15A77550827D}" sibTransId="{3E6F819E-14C3-438D-BE08-001D2E694EC1}"/>
    <dgm:cxn modelId="{C54EB282-E0C3-4FEB-A4CC-E9778C024E6C}" type="presOf" srcId="{C4BBAA35-F8FA-4161-BF80-8A95A639138A}" destId="{337499C8-7269-417C-8653-1F87FD204D0B}" srcOrd="0" destOrd="0" presId="urn:microsoft.com/office/officeart/2005/8/layout/hList1"/>
    <dgm:cxn modelId="{D37856C5-3ECD-48B9-A581-FDAE455050E4}" srcId="{4C2388DE-6273-4761-B8BD-8245BE728F2F}" destId="{4F130DEE-F236-4240-A0C8-D0F7F02C34F4}" srcOrd="1" destOrd="0" parTransId="{792C8A10-1FFA-4A37-8C8C-202006E66945}" sibTransId="{C66119CF-7591-49CD-9F0B-6B8920E7DBFF}"/>
    <dgm:cxn modelId="{A8C2D719-027C-4D59-A157-7BE1DCC99B73}" type="presOf" srcId="{01EC8913-AE6B-40D0-965E-38A1488001AD}" destId="{337499C8-7269-417C-8653-1F87FD204D0B}" srcOrd="0" destOrd="1" presId="urn:microsoft.com/office/officeart/2005/8/layout/hList1"/>
    <dgm:cxn modelId="{E5993D55-1F03-4204-BF3E-EF1604A83922}" type="presOf" srcId="{4F130DEE-F236-4240-A0C8-D0F7F02C34F4}" destId="{532D524E-AAC9-4F08-BF03-1ABDA697CCE0}" srcOrd="0" destOrd="1" presId="urn:microsoft.com/office/officeart/2005/8/layout/hList1"/>
    <dgm:cxn modelId="{4A7BA0BF-3363-4CC7-9A7D-3EE7E2A0CBCD}" type="presOf" srcId="{DCD51F0C-9E24-4F1D-9EDB-BA1D3BD1C3E7}" destId="{33441802-5CAD-422F-B92E-106425DB8891}" srcOrd="0" destOrd="0" presId="urn:microsoft.com/office/officeart/2005/8/layout/hList1"/>
    <dgm:cxn modelId="{6892E157-C302-4750-958D-B5FF65865AD2}" srcId="{D3D2BDDC-CD25-4FBD-8233-DE177A77C89B}" destId="{4C2388DE-6273-4761-B8BD-8245BE728F2F}" srcOrd="3" destOrd="0" parTransId="{0D9B2633-C62C-4C40-91B0-EDC450A708E2}" sibTransId="{C1D05CD4-4646-454B-80D4-1B3A7BCEE5FF}"/>
    <dgm:cxn modelId="{6FE033CF-753E-43A0-B3A3-44B2BDD80EE7}" type="presOf" srcId="{A405CA6E-7605-455F-8964-8BC56671F1C9}" destId="{337499C8-7269-417C-8653-1F87FD204D0B}" srcOrd="0" destOrd="2" presId="urn:microsoft.com/office/officeart/2005/8/layout/hList1"/>
    <dgm:cxn modelId="{71E6F834-A20C-4446-9DC7-2CFADE754DDB}" type="presOf" srcId="{0325676B-7E99-449A-B3DB-9FA902F80125}" destId="{CB42DE78-67E3-4B0C-95B5-F943F0908653}" srcOrd="0" destOrd="0" presId="urn:microsoft.com/office/officeart/2005/8/layout/hList1"/>
    <dgm:cxn modelId="{362E4B03-0092-4D18-9C81-968B556123C9}" srcId="{DCD51F0C-9E24-4F1D-9EDB-BA1D3BD1C3E7}" destId="{A405CA6E-7605-455F-8964-8BC56671F1C9}" srcOrd="2" destOrd="0" parTransId="{4F60BEA6-10A6-4210-AA41-9F91E17F05FF}" sibTransId="{A64AB55B-D681-4E7D-9C15-FF762AD540B9}"/>
    <dgm:cxn modelId="{F3DEE048-EE3E-42C9-B7C8-AB69AA6AD1FD}" srcId="{4C2388DE-6273-4761-B8BD-8245BE728F2F}" destId="{E70156BB-C513-43F5-9CC6-1EE946C42BB8}" srcOrd="0" destOrd="0" parTransId="{E8597F7C-F290-4D44-8371-FFDF549A4AC9}" sibTransId="{EF0CD514-6215-48C8-8D80-969208F2C40B}"/>
    <dgm:cxn modelId="{2702BA27-EAA0-4C7D-886D-69344ACB4D4A}" srcId="{B49C9A0A-F03D-40A3-ADA0-76DDD2566266}" destId="{7FF515C1-2095-4F87-BB15-9A3F02A4B450}" srcOrd="3" destOrd="0" parTransId="{C0EB7757-495A-4CF1-B5AE-CA02EC4C3C2D}" sibTransId="{1540598A-E30A-45F5-846D-2C9881E0768D}"/>
    <dgm:cxn modelId="{2AED1B5E-D735-409C-9891-CBC461A049E0}" srcId="{32CF2BE0-21DB-41EE-A460-B33EED9EB12E}" destId="{555AD3CB-A334-4F59-83F8-F9895735F2BB}" srcOrd="1" destOrd="0" parTransId="{C5EBD410-BCF5-4F27-B26F-83259B7A2957}" sibTransId="{5E9BF0B8-0F66-43E2-ADC0-12F3BF0393C3}"/>
    <dgm:cxn modelId="{600643F2-9307-49CD-90E9-371D5F130792}" type="presOf" srcId="{E70156BB-C513-43F5-9CC6-1EE946C42BB8}" destId="{532D524E-AAC9-4F08-BF03-1ABDA697CCE0}" srcOrd="0" destOrd="0" presId="urn:microsoft.com/office/officeart/2005/8/layout/hList1"/>
    <dgm:cxn modelId="{FB59EE58-BBD0-426F-8B26-D18F858567F4}" srcId="{D3D2BDDC-CD25-4FBD-8233-DE177A77C89B}" destId="{DCD51F0C-9E24-4F1D-9EDB-BA1D3BD1C3E7}" srcOrd="1" destOrd="0" parTransId="{21C96AE9-5E86-4F8E-9E98-ED7189A59F46}" sibTransId="{7705F94D-E87B-4830-BFE9-97706DCAC6AF}"/>
    <dgm:cxn modelId="{5B362958-6770-4318-A2D3-C723283146FD}" srcId="{D3D2BDDC-CD25-4FBD-8233-DE177A77C89B}" destId="{32CF2BE0-21DB-41EE-A460-B33EED9EB12E}" srcOrd="2" destOrd="0" parTransId="{86B9997F-CE39-4BAC-8658-791C085ACD01}" sibTransId="{AC48AE9D-9256-4A5C-AE46-6E88F41B126A}"/>
    <dgm:cxn modelId="{EF678F37-859D-4BD3-B0E2-6443C1CF20E9}" type="presOf" srcId="{4C2388DE-6273-4761-B8BD-8245BE728F2F}" destId="{1E19E282-FBF0-4BF6-9457-23F0F843A583}" srcOrd="0" destOrd="0" presId="urn:microsoft.com/office/officeart/2005/8/layout/hList1"/>
    <dgm:cxn modelId="{62A5A408-591D-46AD-9093-082A2A45CB0F}" type="presOf" srcId="{34601F6C-2F9C-418E-90CA-72677D9D1233}" destId="{4BF45ABB-0417-4AD3-AAF8-F96A0AA71F98}" srcOrd="0" destOrd="4" presId="urn:microsoft.com/office/officeart/2005/8/layout/hList1"/>
    <dgm:cxn modelId="{2B038F82-8F16-4070-AE75-A8C4BF418663}" type="presOf" srcId="{B49C9A0A-F03D-40A3-ADA0-76DDD2566266}" destId="{101DFC0D-7006-4498-9009-033D167AFCAE}" srcOrd="0" destOrd="0" presId="urn:microsoft.com/office/officeart/2005/8/layout/hList1"/>
    <dgm:cxn modelId="{F3C129B2-A860-4932-84E8-ADDAC043C139}" srcId="{B49C9A0A-F03D-40A3-ADA0-76DDD2566266}" destId="{34601F6C-2F9C-418E-90CA-72677D9D1233}" srcOrd="4" destOrd="0" parTransId="{56012F63-413D-4DB6-B606-F30377D85DA0}" sibTransId="{D8612644-EE52-4657-BB20-828E2E766DEE}"/>
    <dgm:cxn modelId="{C955CCAD-0524-4ED8-B4F7-5F9C3752B8C1}" srcId="{B49C9A0A-F03D-40A3-ADA0-76DDD2566266}" destId="{1A4B7D0A-10C8-4792-89D4-F3FECE69E042}" srcOrd="2" destOrd="0" parTransId="{6AFD77BA-5997-4C55-A5F7-23AC3D044AE4}" sibTransId="{74A256E3-AFA3-4ADF-BB0C-2C3FC6A75426}"/>
    <dgm:cxn modelId="{F4F49758-B786-4D52-9A7C-168BBEF57041}" type="presOf" srcId="{32CF2BE0-21DB-41EE-A460-B33EED9EB12E}" destId="{5144E40D-F4FC-4350-ABAF-B3F930480458}" srcOrd="0" destOrd="0" presId="urn:microsoft.com/office/officeart/2005/8/layout/hList1"/>
    <dgm:cxn modelId="{BD1E7B92-124C-405D-87F2-45BF8EE510BE}" type="presOf" srcId="{7FF515C1-2095-4F87-BB15-9A3F02A4B450}" destId="{4BF45ABB-0417-4AD3-AAF8-F96A0AA71F98}" srcOrd="0" destOrd="3" presId="urn:microsoft.com/office/officeart/2005/8/layout/hList1"/>
    <dgm:cxn modelId="{6F11B79E-CD30-4A9F-9DFF-F04BD3811989}" srcId="{D3D2BDDC-CD25-4FBD-8233-DE177A77C89B}" destId="{B49C9A0A-F03D-40A3-ADA0-76DDD2566266}" srcOrd="0" destOrd="0" parTransId="{BE7D9336-4EA0-4361-8628-4211B7797089}" sibTransId="{46FF49A9-B070-4ED6-A4C2-4B35B435A654}"/>
    <dgm:cxn modelId="{6181A407-7D0D-4A50-A444-D4EBF211BED6}" srcId="{B49C9A0A-F03D-40A3-ADA0-76DDD2566266}" destId="{78086ACB-D75C-4338-9EF3-4BCB85FF9458}" srcOrd="0" destOrd="0" parTransId="{7FAB65DA-D3F1-49AF-BC08-308F3790BB0C}" sibTransId="{76342164-67BB-4CE3-92D2-9EB758D96EAA}"/>
    <dgm:cxn modelId="{F53ED0D8-7E88-4398-88F9-2245C4259ABC}" type="presOf" srcId="{1A4B7D0A-10C8-4792-89D4-F3FECE69E042}" destId="{4BF45ABB-0417-4AD3-AAF8-F96A0AA71F98}" srcOrd="0" destOrd="2" presId="urn:microsoft.com/office/officeart/2005/8/layout/hList1"/>
    <dgm:cxn modelId="{CDAD0B9C-04A6-4961-9772-962B5B9EBF66}" srcId="{DCD51F0C-9E24-4F1D-9EDB-BA1D3BD1C3E7}" destId="{C4BBAA35-F8FA-4161-BF80-8A95A639138A}" srcOrd="0" destOrd="0" parTransId="{BFE057ED-43DE-4AC3-A3B7-63A212035477}" sibTransId="{C2867758-7488-4181-90FC-7AC911BB3819}"/>
    <dgm:cxn modelId="{0BF978D3-0BA8-4308-88CE-3C424DF37802}" srcId="{32CF2BE0-21DB-41EE-A460-B33EED9EB12E}" destId="{0325676B-7E99-449A-B3DB-9FA902F80125}" srcOrd="0" destOrd="0" parTransId="{10B605B3-583F-455A-BEB9-88D46E27AF70}" sibTransId="{1EC5C53B-DC36-412B-AB7A-04A3B5A1B371}"/>
    <dgm:cxn modelId="{EB0506D5-530C-4C02-910A-E5F0FC5F982F}" type="presOf" srcId="{D006EDFF-4C65-4A6E-94E6-603E9B9FB4B0}" destId="{4BF45ABB-0417-4AD3-AAF8-F96A0AA71F98}" srcOrd="0" destOrd="1" presId="urn:microsoft.com/office/officeart/2005/8/layout/hList1"/>
    <dgm:cxn modelId="{166785EE-E2A6-49D5-AC1F-D6CD72BC9AEE}" type="presParOf" srcId="{F1256A33-103A-4C6D-9153-03CAB27FB1BD}" destId="{F52C2662-6EFA-43CF-9EA8-C262A9EAFB33}" srcOrd="0" destOrd="0" presId="urn:microsoft.com/office/officeart/2005/8/layout/hList1"/>
    <dgm:cxn modelId="{3A004D15-55C5-4A79-950A-C284BE9A71A3}" type="presParOf" srcId="{F52C2662-6EFA-43CF-9EA8-C262A9EAFB33}" destId="{101DFC0D-7006-4498-9009-033D167AFCAE}" srcOrd="0" destOrd="0" presId="urn:microsoft.com/office/officeart/2005/8/layout/hList1"/>
    <dgm:cxn modelId="{395F17B7-1212-4556-8802-27C072786A88}" type="presParOf" srcId="{F52C2662-6EFA-43CF-9EA8-C262A9EAFB33}" destId="{4BF45ABB-0417-4AD3-AAF8-F96A0AA71F98}" srcOrd="1" destOrd="0" presId="urn:microsoft.com/office/officeart/2005/8/layout/hList1"/>
    <dgm:cxn modelId="{C7743903-E498-471B-80CF-99AAEEE47A46}" type="presParOf" srcId="{F1256A33-103A-4C6D-9153-03CAB27FB1BD}" destId="{2398184C-C917-4108-B27B-BEF05BBDB666}" srcOrd="1" destOrd="0" presId="urn:microsoft.com/office/officeart/2005/8/layout/hList1"/>
    <dgm:cxn modelId="{B65189C4-6C71-4837-B88D-EA3299715657}" type="presParOf" srcId="{F1256A33-103A-4C6D-9153-03CAB27FB1BD}" destId="{17A4E16F-E055-4F12-A6B7-E7A9951E95BB}" srcOrd="2" destOrd="0" presId="urn:microsoft.com/office/officeart/2005/8/layout/hList1"/>
    <dgm:cxn modelId="{0A8FEC21-92D4-4C18-87AA-E6BABDF46119}" type="presParOf" srcId="{17A4E16F-E055-4F12-A6B7-E7A9951E95BB}" destId="{33441802-5CAD-422F-B92E-106425DB8891}" srcOrd="0" destOrd="0" presId="urn:microsoft.com/office/officeart/2005/8/layout/hList1"/>
    <dgm:cxn modelId="{79E2AFCC-9BEA-43FA-8DB8-AD98E5DE8476}" type="presParOf" srcId="{17A4E16F-E055-4F12-A6B7-E7A9951E95BB}" destId="{337499C8-7269-417C-8653-1F87FD204D0B}" srcOrd="1" destOrd="0" presId="urn:microsoft.com/office/officeart/2005/8/layout/hList1"/>
    <dgm:cxn modelId="{E92C892B-063A-4206-99E7-C137ED4D8782}" type="presParOf" srcId="{F1256A33-103A-4C6D-9153-03CAB27FB1BD}" destId="{3063F3A7-EE66-4ED2-AB78-B255E2CE2FAC}" srcOrd="3" destOrd="0" presId="urn:microsoft.com/office/officeart/2005/8/layout/hList1"/>
    <dgm:cxn modelId="{4A4ABCA5-65C1-4692-A4EE-3164499B8E63}" type="presParOf" srcId="{F1256A33-103A-4C6D-9153-03CAB27FB1BD}" destId="{F8132239-BAF4-4492-9428-B2C14B60F268}" srcOrd="4" destOrd="0" presId="urn:microsoft.com/office/officeart/2005/8/layout/hList1"/>
    <dgm:cxn modelId="{7F96CBBC-AB58-4351-9DDD-03B4678F5896}" type="presParOf" srcId="{F8132239-BAF4-4492-9428-B2C14B60F268}" destId="{5144E40D-F4FC-4350-ABAF-B3F930480458}" srcOrd="0" destOrd="0" presId="urn:microsoft.com/office/officeart/2005/8/layout/hList1"/>
    <dgm:cxn modelId="{C0FAEAE6-A297-4ECA-BADE-5DF67D53B6A5}" type="presParOf" srcId="{F8132239-BAF4-4492-9428-B2C14B60F268}" destId="{CB42DE78-67E3-4B0C-95B5-F943F0908653}" srcOrd="1" destOrd="0" presId="urn:microsoft.com/office/officeart/2005/8/layout/hList1"/>
    <dgm:cxn modelId="{B8C036F7-AB11-4814-A1A4-C34E57E974B3}" type="presParOf" srcId="{F1256A33-103A-4C6D-9153-03CAB27FB1BD}" destId="{58E90DFF-6BD5-43F4-AC4B-B9E47CCE5DE3}" srcOrd="5" destOrd="0" presId="urn:microsoft.com/office/officeart/2005/8/layout/hList1"/>
    <dgm:cxn modelId="{8809FA0D-DCA2-4E36-9996-4F4DE28D46B7}" type="presParOf" srcId="{F1256A33-103A-4C6D-9153-03CAB27FB1BD}" destId="{E8A26210-C813-4FF2-9199-AB53DB89AE29}" srcOrd="6" destOrd="0" presId="urn:microsoft.com/office/officeart/2005/8/layout/hList1"/>
    <dgm:cxn modelId="{E7F7C244-2BD2-4134-A096-8A2C6532E07B}" type="presParOf" srcId="{E8A26210-C813-4FF2-9199-AB53DB89AE29}" destId="{1E19E282-FBF0-4BF6-9457-23F0F843A583}" srcOrd="0" destOrd="0" presId="urn:microsoft.com/office/officeart/2005/8/layout/hList1"/>
    <dgm:cxn modelId="{20204CD6-8C28-46A0-AC96-9AE363C90B1D}" type="presParOf" srcId="{E8A26210-C813-4FF2-9199-AB53DB89AE29}" destId="{532D524E-AAC9-4F08-BF03-1ABDA697CC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D2BDDC-CD25-4FBD-8233-DE177A77C89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4BBAA35-F8FA-4161-BF80-8A95A639138A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Day Habilitation</a:t>
          </a:r>
          <a:endParaRPr lang="en-US" b="1" dirty="0">
            <a:latin typeface="Trebuchet MS" panose="020B0603020202020204" pitchFamily="34" charset="0"/>
          </a:endParaRPr>
        </a:p>
      </dgm:t>
    </dgm:pt>
    <dgm:pt modelId="{BFE057ED-43DE-4AC3-A3B7-63A212035477}" type="parTrans" cxnId="{CDAD0B9C-04A6-4961-9772-962B5B9EBF66}">
      <dgm:prSet/>
      <dgm:spPr/>
      <dgm:t>
        <a:bodyPr/>
        <a:lstStyle/>
        <a:p>
          <a:endParaRPr lang="en-US"/>
        </a:p>
      </dgm:t>
    </dgm:pt>
    <dgm:pt modelId="{C2867758-7488-4181-90FC-7AC911BB3819}" type="sibTrans" cxnId="{CDAD0B9C-04A6-4961-9772-962B5B9EBF66}">
      <dgm:prSet/>
      <dgm:spPr/>
      <dgm:t>
        <a:bodyPr/>
        <a:lstStyle/>
        <a:p>
          <a:endParaRPr lang="en-US"/>
        </a:p>
      </dgm:t>
    </dgm:pt>
    <dgm:pt modelId="{9BAE9375-8B6D-47F8-BA27-67B894E31140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Day Programs (e.g. Achievement Centers)</a:t>
          </a:r>
          <a:endParaRPr lang="en-US" dirty="0">
            <a:latin typeface="Trebuchet MS" panose="020B0603020202020204" pitchFamily="34" charset="0"/>
          </a:endParaRPr>
        </a:p>
      </dgm:t>
    </dgm:pt>
    <dgm:pt modelId="{7F3FAA4D-15A3-4036-A1C4-611B0F4D6E2A}" type="parTrans" cxnId="{B8212771-F2CE-4A39-9C7F-996570E099F7}">
      <dgm:prSet/>
      <dgm:spPr/>
      <dgm:t>
        <a:bodyPr/>
        <a:lstStyle/>
        <a:p>
          <a:endParaRPr lang="en-US"/>
        </a:p>
      </dgm:t>
    </dgm:pt>
    <dgm:pt modelId="{71481BF9-555D-4809-AC33-90EC6FF991A9}" type="sibTrans" cxnId="{B8212771-F2CE-4A39-9C7F-996570E099F7}">
      <dgm:prSet/>
      <dgm:spPr/>
      <dgm:t>
        <a:bodyPr/>
        <a:lstStyle/>
        <a:p>
          <a:endParaRPr lang="en-US"/>
        </a:p>
      </dgm:t>
    </dgm:pt>
    <dgm:pt modelId="{EF34AC58-F0D4-488D-98AA-DAAC6F5CEED7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Natural Supports Training</a:t>
          </a:r>
          <a:endParaRPr lang="en-US" b="1" dirty="0">
            <a:latin typeface="Trebuchet MS" panose="020B0603020202020204" pitchFamily="34" charset="0"/>
          </a:endParaRPr>
        </a:p>
      </dgm:t>
    </dgm:pt>
    <dgm:pt modelId="{678748B2-E2E2-4E32-B835-2582A90D63D3}" type="parTrans" cxnId="{EA1959FF-6F38-4A65-9332-3D32DEF2B47E}">
      <dgm:prSet/>
      <dgm:spPr/>
      <dgm:t>
        <a:bodyPr/>
        <a:lstStyle/>
        <a:p>
          <a:endParaRPr lang="en-US"/>
        </a:p>
      </dgm:t>
    </dgm:pt>
    <dgm:pt modelId="{73340BAC-EB27-4536-8995-733FEA12CF7B}" type="sibTrans" cxnId="{EA1959FF-6F38-4A65-9332-3D32DEF2B47E}">
      <dgm:prSet/>
      <dgm:spPr/>
      <dgm:t>
        <a:bodyPr/>
        <a:lstStyle/>
        <a:p>
          <a:endParaRPr lang="en-US"/>
        </a:p>
      </dgm:t>
    </dgm:pt>
    <dgm:pt modelId="{479A8102-89CD-41A3-BF1A-29B399F17498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71450" lvl="1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Training on:</a:t>
          </a:r>
          <a:endParaRPr lang="en-US" dirty="0">
            <a:latin typeface="Trebuchet MS" panose="020B0603020202020204" pitchFamily="34" charset="0"/>
          </a:endParaRPr>
        </a:p>
      </dgm:t>
    </dgm:pt>
    <dgm:pt modelId="{650249B9-E2FC-4C4E-97A4-866B605E734D}" type="parTrans" cxnId="{BFE263A6-301D-4187-A818-A8E90D608E90}">
      <dgm:prSet/>
      <dgm:spPr/>
      <dgm:t>
        <a:bodyPr/>
        <a:lstStyle/>
        <a:p>
          <a:endParaRPr lang="en-US"/>
        </a:p>
      </dgm:t>
    </dgm:pt>
    <dgm:pt modelId="{11AB2CAA-70E1-426E-8C6C-61EFEDFB8FB2}" type="sibTrans" cxnId="{BFE263A6-301D-4187-A818-A8E90D608E90}">
      <dgm:prSet/>
      <dgm:spPr/>
      <dgm:t>
        <a:bodyPr/>
        <a:lstStyle/>
        <a:p>
          <a:endParaRPr lang="en-US"/>
        </a:p>
      </dgm:t>
    </dgm:pt>
    <dgm:pt modelId="{FEBAD0A5-0719-44E0-B630-F9E131755CAD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Hoyer lift</a:t>
          </a:r>
          <a:endParaRPr lang="en-US" dirty="0">
            <a:latin typeface="Trebuchet MS" panose="020B0603020202020204" pitchFamily="34" charset="0"/>
          </a:endParaRPr>
        </a:p>
      </dgm:t>
    </dgm:pt>
    <dgm:pt modelId="{98CF76A2-37ED-42D9-B21D-51DFF4F2BC60}" type="parTrans" cxnId="{59840309-F501-4A0B-946F-FE52D4F16657}">
      <dgm:prSet/>
      <dgm:spPr/>
      <dgm:t>
        <a:bodyPr/>
        <a:lstStyle/>
        <a:p>
          <a:endParaRPr lang="en-US"/>
        </a:p>
      </dgm:t>
    </dgm:pt>
    <dgm:pt modelId="{27B75E3C-E1B5-40AA-86DD-931B98492E1C}" type="sibTrans" cxnId="{59840309-F501-4A0B-946F-FE52D4F16657}">
      <dgm:prSet/>
      <dgm:spPr/>
      <dgm:t>
        <a:bodyPr/>
        <a:lstStyle/>
        <a:p>
          <a:endParaRPr lang="en-US"/>
        </a:p>
      </dgm:t>
    </dgm:pt>
    <dgm:pt modelId="{34CC6797-DED0-46E6-AD8B-0A327B6B8659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ambulation/transfer techniques</a:t>
          </a:r>
          <a:endParaRPr lang="en-US" dirty="0">
            <a:latin typeface="Trebuchet MS" panose="020B0603020202020204" pitchFamily="34" charset="0"/>
          </a:endParaRPr>
        </a:p>
      </dgm:t>
    </dgm:pt>
    <dgm:pt modelId="{24E8F6D2-F640-48D0-8080-C1991013376C}" type="parTrans" cxnId="{F8DB1EFE-8A95-4D60-BE78-5E8984B76355}">
      <dgm:prSet/>
      <dgm:spPr/>
      <dgm:t>
        <a:bodyPr/>
        <a:lstStyle/>
        <a:p>
          <a:endParaRPr lang="en-US"/>
        </a:p>
      </dgm:t>
    </dgm:pt>
    <dgm:pt modelId="{C9977722-2C22-43AC-8F87-0B735A1D4D47}" type="sibTrans" cxnId="{F8DB1EFE-8A95-4D60-BE78-5E8984B76355}">
      <dgm:prSet/>
      <dgm:spPr/>
      <dgm:t>
        <a:bodyPr/>
        <a:lstStyle/>
        <a:p>
          <a:endParaRPr lang="en-US"/>
        </a:p>
      </dgm:t>
    </dgm:pt>
    <dgm:pt modelId="{C00EDA3E-BB80-45E3-A625-2E894E77E59E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diet/eating techniques</a:t>
          </a:r>
          <a:endParaRPr lang="en-US" dirty="0">
            <a:latin typeface="Trebuchet MS" panose="020B0603020202020204" pitchFamily="34" charset="0"/>
          </a:endParaRPr>
        </a:p>
      </dgm:t>
    </dgm:pt>
    <dgm:pt modelId="{36786BD3-B072-4EC6-A0F5-EB7329FBF278}" type="parTrans" cxnId="{3CE1B341-C3BA-4400-9943-988BC860C0D1}">
      <dgm:prSet/>
      <dgm:spPr/>
      <dgm:t>
        <a:bodyPr/>
        <a:lstStyle/>
        <a:p>
          <a:endParaRPr lang="en-US"/>
        </a:p>
      </dgm:t>
    </dgm:pt>
    <dgm:pt modelId="{7A0AF1A2-DE22-494B-A48C-4D2DBDD8063D}" type="sibTrans" cxnId="{3CE1B341-C3BA-4400-9943-988BC860C0D1}">
      <dgm:prSet/>
      <dgm:spPr/>
      <dgm:t>
        <a:bodyPr/>
        <a:lstStyle/>
        <a:p>
          <a:endParaRPr lang="en-US"/>
        </a:p>
      </dgm:t>
    </dgm:pt>
    <dgm:pt modelId="{292BB1F9-4973-4466-9D59-5DEA798B2E18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diabetes management</a:t>
          </a:r>
          <a:endParaRPr lang="en-US" dirty="0">
            <a:latin typeface="Trebuchet MS" panose="020B0603020202020204" pitchFamily="34" charset="0"/>
          </a:endParaRPr>
        </a:p>
      </dgm:t>
    </dgm:pt>
    <dgm:pt modelId="{2F472E73-3A80-492A-97FE-A483F0E8B917}" type="parTrans" cxnId="{BA726A4B-968D-40B1-9184-B96342C2A6E2}">
      <dgm:prSet/>
      <dgm:spPr/>
      <dgm:t>
        <a:bodyPr/>
        <a:lstStyle/>
        <a:p>
          <a:endParaRPr lang="en-US"/>
        </a:p>
      </dgm:t>
    </dgm:pt>
    <dgm:pt modelId="{164663F7-3A32-4D25-AE39-39BADEC494C0}" type="sibTrans" cxnId="{BA726A4B-968D-40B1-9184-B96342C2A6E2}">
      <dgm:prSet/>
      <dgm:spPr/>
      <dgm:t>
        <a:bodyPr/>
        <a:lstStyle/>
        <a:p>
          <a:endParaRPr lang="en-US"/>
        </a:p>
      </dgm:t>
    </dgm:pt>
    <dgm:pt modelId="{AB1CB5C4-97DE-4336-AEE5-9056F1C19482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i="0" dirty="0">
            <a:latin typeface="Trebuchet MS" panose="020B0603020202020204" pitchFamily="34" charset="0"/>
          </a:endParaRPr>
        </a:p>
      </dgm:t>
    </dgm:pt>
    <dgm:pt modelId="{8A1FC094-3718-4766-BB6D-1A30316B4EA1}" type="parTrans" cxnId="{CAB9DCF5-CA0A-489F-B507-4E4EBE8F0022}">
      <dgm:prSet/>
      <dgm:spPr/>
      <dgm:t>
        <a:bodyPr/>
        <a:lstStyle/>
        <a:p>
          <a:endParaRPr lang="en-US"/>
        </a:p>
      </dgm:t>
    </dgm:pt>
    <dgm:pt modelId="{9B15853D-6323-4D9F-9954-0E6C8730D918}" type="sibTrans" cxnId="{CAB9DCF5-CA0A-489F-B507-4E4EBE8F0022}">
      <dgm:prSet/>
      <dgm:spPr/>
      <dgm:t>
        <a:bodyPr/>
        <a:lstStyle/>
        <a:p>
          <a:endParaRPr lang="en-US"/>
        </a:p>
      </dgm:t>
    </dgm:pt>
    <dgm:pt modelId="{71B71C34-BB56-48BC-BE46-CDB0741E4281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Prevocational Training</a:t>
          </a:r>
          <a:endParaRPr lang="en-US" b="1" dirty="0">
            <a:latin typeface="Trebuchet MS" panose="020B0603020202020204" pitchFamily="34" charset="0"/>
          </a:endParaRPr>
        </a:p>
      </dgm:t>
    </dgm:pt>
    <dgm:pt modelId="{14C4F4B6-7F5A-4218-A65A-5F32BCF804DF}" type="parTrans" cxnId="{3544BB7C-5744-4802-BD1F-94041FBE7D7A}">
      <dgm:prSet/>
      <dgm:spPr/>
      <dgm:t>
        <a:bodyPr/>
        <a:lstStyle/>
        <a:p>
          <a:endParaRPr lang="en-US"/>
        </a:p>
      </dgm:t>
    </dgm:pt>
    <dgm:pt modelId="{BE098AE8-25EA-48E9-9F37-21ED7BD55011}" type="sibTrans" cxnId="{3544BB7C-5744-4802-BD1F-94041FBE7D7A}">
      <dgm:prSet/>
      <dgm:spPr/>
      <dgm:t>
        <a:bodyPr/>
        <a:lstStyle/>
        <a:p>
          <a:endParaRPr lang="en-US"/>
        </a:p>
      </dgm:t>
    </dgm:pt>
    <dgm:pt modelId="{59244061-8994-4331-8252-325EC5797016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Clubs</a:t>
          </a:r>
          <a:endParaRPr lang="en-US" dirty="0">
            <a:latin typeface="Trebuchet MS" panose="020B0603020202020204" pitchFamily="34" charset="0"/>
          </a:endParaRPr>
        </a:p>
      </dgm:t>
    </dgm:pt>
    <dgm:pt modelId="{38D3D223-144B-4941-A068-DF8C54CB85C0}" type="parTrans" cxnId="{1706AB6C-F728-424B-A44C-FE177A3BCAAD}">
      <dgm:prSet/>
      <dgm:spPr/>
      <dgm:t>
        <a:bodyPr/>
        <a:lstStyle/>
        <a:p>
          <a:endParaRPr lang="en-US"/>
        </a:p>
      </dgm:t>
    </dgm:pt>
    <dgm:pt modelId="{760A7F62-AD25-4089-8F1C-7EE6F62341A5}" type="sibTrans" cxnId="{1706AB6C-F728-424B-A44C-FE177A3BCAAD}">
      <dgm:prSet/>
      <dgm:spPr/>
      <dgm:t>
        <a:bodyPr/>
        <a:lstStyle/>
        <a:p>
          <a:endParaRPr lang="en-US"/>
        </a:p>
      </dgm:t>
    </dgm:pt>
    <dgm:pt modelId="{8A8CF762-60FD-4585-8CEB-8BB475546C49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Utilizing the One Stop and other related services</a:t>
          </a:r>
          <a:endParaRPr lang="en-US" dirty="0">
            <a:latin typeface="Trebuchet MS" panose="020B0603020202020204" pitchFamily="34" charset="0"/>
          </a:endParaRPr>
        </a:p>
      </dgm:t>
    </dgm:pt>
    <dgm:pt modelId="{2403F2D0-F780-4663-BDDB-4F02E843E186}" type="parTrans" cxnId="{FF86F051-BC58-48A9-B6DE-C067CCF10A46}">
      <dgm:prSet/>
      <dgm:spPr/>
      <dgm:t>
        <a:bodyPr/>
        <a:lstStyle/>
        <a:p>
          <a:endParaRPr lang="en-US"/>
        </a:p>
      </dgm:t>
    </dgm:pt>
    <dgm:pt modelId="{6000E7F6-372E-436B-B8CF-33CF2DE10D7C}" type="sibTrans" cxnId="{FF86F051-BC58-48A9-B6DE-C067CCF10A46}">
      <dgm:prSet/>
      <dgm:spPr/>
      <dgm:t>
        <a:bodyPr/>
        <a:lstStyle/>
        <a:p>
          <a:endParaRPr lang="en-US"/>
        </a:p>
      </dgm:t>
    </dgm:pt>
    <dgm:pt modelId="{EFF7CA2B-2866-4A27-9F46-2198F7B9E86A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Classroom style programs/training/ experiences</a:t>
          </a:r>
          <a:endParaRPr lang="en-US" dirty="0">
            <a:latin typeface="Trebuchet MS" panose="020B0603020202020204" pitchFamily="34" charset="0"/>
          </a:endParaRPr>
        </a:p>
      </dgm:t>
    </dgm:pt>
    <dgm:pt modelId="{97A189F1-4DD3-460F-9619-E6E71AE63388}" type="parTrans" cxnId="{56BDBD94-149A-4758-87B0-6FB8B213318C}">
      <dgm:prSet/>
      <dgm:spPr/>
      <dgm:t>
        <a:bodyPr/>
        <a:lstStyle/>
        <a:p>
          <a:endParaRPr lang="en-US"/>
        </a:p>
      </dgm:t>
    </dgm:pt>
    <dgm:pt modelId="{F5C17CC2-B01C-4DED-BC7F-48E345BE5AA7}" type="sibTrans" cxnId="{56BDBD94-149A-4758-87B0-6FB8B213318C}">
      <dgm:prSet/>
      <dgm:spPr/>
      <dgm:t>
        <a:bodyPr/>
        <a:lstStyle/>
        <a:p>
          <a:endParaRPr lang="en-US"/>
        </a:p>
      </dgm:t>
    </dgm:pt>
    <dgm:pt modelId="{A0752452-8788-4388-8DA6-CE3A08A6BB0D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Volunteer experiences</a:t>
          </a:r>
          <a:endParaRPr lang="en-US" dirty="0">
            <a:latin typeface="Trebuchet MS" panose="020B0603020202020204" pitchFamily="34" charset="0"/>
          </a:endParaRPr>
        </a:p>
      </dgm:t>
    </dgm:pt>
    <dgm:pt modelId="{9DF7D988-4983-467A-BEAF-6CE5E6194ECB}" type="parTrans" cxnId="{3F9BB369-E0D2-4559-A2D4-8B80CDB562D8}">
      <dgm:prSet/>
      <dgm:spPr/>
      <dgm:t>
        <a:bodyPr/>
        <a:lstStyle/>
        <a:p>
          <a:endParaRPr lang="en-US"/>
        </a:p>
      </dgm:t>
    </dgm:pt>
    <dgm:pt modelId="{B3CD786E-8759-4679-9885-A8888C3BA3EA}" type="sibTrans" cxnId="{3F9BB369-E0D2-4559-A2D4-8B80CDB562D8}">
      <dgm:prSet/>
      <dgm:spPr/>
      <dgm:t>
        <a:bodyPr/>
        <a:lstStyle/>
        <a:p>
          <a:endParaRPr lang="en-US"/>
        </a:p>
      </dgm:t>
    </dgm:pt>
    <dgm:pt modelId="{47B46D27-EFB6-4B48-947B-018469158A24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includes transportation</a:t>
          </a:r>
          <a:endParaRPr lang="en-US" dirty="0">
            <a:latin typeface="Trebuchet MS" panose="020B0603020202020204" pitchFamily="34" charset="0"/>
          </a:endParaRPr>
        </a:p>
      </dgm:t>
    </dgm:pt>
    <dgm:pt modelId="{0A03B09E-A073-43C1-B97D-F2892D7483AA}" type="parTrans" cxnId="{72A3CCB6-CBFE-4411-BBEF-EFA6F1DA545E}">
      <dgm:prSet/>
      <dgm:spPr/>
      <dgm:t>
        <a:bodyPr/>
        <a:lstStyle/>
        <a:p>
          <a:endParaRPr lang="en-US"/>
        </a:p>
      </dgm:t>
    </dgm:pt>
    <dgm:pt modelId="{7BC0B8A1-4B18-462E-82C8-409DF14F6733}" type="sibTrans" cxnId="{72A3CCB6-CBFE-4411-BBEF-EFA6F1DA545E}">
      <dgm:prSet/>
      <dgm:spPr/>
      <dgm:t>
        <a:bodyPr/>
        <a:lstStyle/>
        <a:p>
          <a:endParaRPr lang="en-US"/>
        </a:p>
      </dgm:t>
    </dgm:pt>
    <dgm:pt modelId="{37D87D51-5047-4127-9652-B07506F0625B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use of AT device</a:t>
          </a:r>
          <a:endParaRPr lang="en-US" dirty="0">
            <a:latin typeface="Trebuchet MS" panose="020B0603020202020204" pitchFamily="34" charset="0"/>
          </a:endParaRPr>
        </a:p>
      </dgm:t>
    </dgm:pt>
    <dgm:pt modelId="{438E5CFB-AE8B-4B2D-B09A-E0F8566A8B8E}" type="parTrans" cxnId="{C0C310D8-AFEE-4395-BD69-1AB74CF246EE}">
      <dgm:prSet/>
      <dgm:spPr/>
    </dgm:pt>
    <dgm:pt modelId="{D57EF739-18A6-46F0-B93E-2B70DF969C79}" type="sibTrans" cxnId="{C0C310D8-AFEE-4395-BD69-1AB74CF246EE}">
      <dgm:prSet/>
      <dgm:spPr/>
    </dgm:pt>
    <dgm:pt modelId="{129D3D4B-CF4C-4D27-AFE5-65A0B3D16B48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342900" lvl="2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>
              <a:latin typeface="Trebuchet MS" panose="020B0603020202020204" pitchFamily="34" charset="0"/>
            </a:rPr>
            <a:t>implementing behavior plan</a:t>
          </a:r>
          <a:endParaRPr lang="en-US" dirty="0">
            <a:latin typeface="Trebuchet MS" panose="020B0603020202020204" pitchFamily="34" charset="0"/>
          </a:endParaRPr>
        </a:p>
      </dgm:t>
    </dgm:pt>
    <dgm:pt modelId="{14FDCDC7-A1AE-46CA-A588-55EDBEE893F0}" type="parTrans" cxnId="{00F1C1CE-49B9-472F-853B-68F33DC08D15}">
      <dgm:prSet/>
      <dgm:spPr/>
    </dgm:pt>
    <dgm:pt modelId="{03473A61-8C4D-4A0B-950A-D09D9FBBFE92}" type="sibTrans" cxnId="{00F1C1CE-49B9-472F-853B-68F33DC08D15}">
      <dgm:prSet/>
      <dgm:spPr/>
    </dgm:pt>
    <dgm:pt modelId="{F1256A33-103A-4C6D-9153-03CAB27FB1BD}" type="pres">
      <dgm:prSet presAssocID="{D3D2BDDC-CD25-4FBD-8233-DE177A77C8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70E7B2-26A4-4873-99BD-A428F1AEED67}" type="pres">
      <dgm:prSet presAssocID="{C4BBAA35-F8FA-4161-BF80-8A95A639138A}" presName="composite" presStyleCnt="0"/>
      <dgm:spPr/>
    </dgm:pt>
    <dgm:pt modelId="{33E76FA7-608A-4657-BFC8-95CD9B0F2BE0}" type="pres">
      <dgm:prSet presAssocID="{C4BBAA35-F8FA-4161-BF80-8A95A639138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D0F41-D6DF-4BF5-BC29-3B20515B7172}" type="pres">
      <dgm:prSet presAssocID="{C4BBAA35-F8FA-4161-BF80-8A95A639138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7ADC9-8E2F-42C2-8AE7-C0CF67543074}" type="pres">
      <dgm:prSet presAssocID="{C2867758-7488-4181-90FC-7AC911BB3819}" presName="space" presStyleCnt="0"/>
      <dgm:spPr/>
    </dgm:pt>
    <dgm:pt modelId="{38256390-1847-4A30-95CC-F1BD9DFD6AAF}" type="pres">
      <dgm:prSet presAssocID="{EF34AC58-F0D4-488D-98AA-DAAC6F5CEED7}" presName="composite" presStyleCnt="0"/>
      <dgm:spPr/>
    </dgm:pt>
    <dgm:pt modelId="{311756AE-6C03-4088-AE93-ED259DB93F7E}" type="pres">
      <dgm:prSet presAssocID="{EF34AC58-F0D4-488D-98AA-DAAC6F5CEED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30E8F-7DCD-486B-BDB2-42FABF5CC92B}" type="pres">
      <dgm:prSet presAssocID="{EF34AC58-F0D4-488D-98AA-DAAC6F5CEED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ABA1B-86D1-4735-A484-84783A5BA391}" type="pres">
      <dgm:prSet presAssocID="{73340BAC-EB27-4536-8995-733FEA12CF7B}" presName="space" presStyleCnt="0"/>
      <dgm:spPr/>
    </dgm:pt>
    <dgm:pt modelId="{6B2C335D-733F-43EF-AA42-31531316736A}" type="pres">
      <dgm:prSet presAssocID="{71B71C34-BB56-48BC-BE46-CDB0741E4281}" presName="composite" presStyleCnt="0"/>
      <dgm:spPr/>
    </dgm:pt>
    <dgm:pt modelId="{3624F561-B41F-4B68-981A-D4857F9B35A0}" type="pres">
      <dgm:prSet presAssocID="{71B71C34-BB56-48BC-BE46-CDB0741E428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253BC-0C41-431C-B617-284156FF2E75}" type="pres">
      <dgm:prSet presAssocID="{71B71C34-BB56-48BC-BE46-CDB0741E428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212771-F2CE-4A39-9C7F-996570E099F7}" srcId="{C4BBAA35-F8FA-4161-BF80-8A95A639138A}" destId="{9BAE9375-8B6D-47F8-BA27-67B894E31140}" srcOrd="0" destOrd="0" parTransId="{7F3FAA4D-15A3-4036-A1C4-611B0F4D6E2A}" sibTransId="{71481BF9-555D-4809-AC33-90EC6FF991A9}"/>
    <dgm:cxn modelId="{E1469B19-87E5-41FB-9708-D3A8FD7F32F0}" type="presOf" srcId="{C4BBAA35-F8FA-4161-BF80-8A95A639138A}" destId="{33E76FA7-608A-4657-BFC8-95CD9B0F2BE0}" srcOrd="0" destOrd="0" presId="urn:microsoft.com/office/officeart/2005/8/layout/hList1"/>
    <dgm:cxn modelId="{C0C310D8-AFEE-4395-BD69-1AB74CF246EE}" srcId="{479A8102-89CD-41A3-BF1A-29B399F17498}" destId="{37D87D51-5047-4127-9652-B07506F0625B}" srcOrd="1" destOrd="0" parTransId="{438E5CFB-AE8B-4B2D-B09A-E0F8566A8B8E}" sibTransId="{D57EF739-18A6-46F0-B93E-2B70DF969C79}"/>
    <dgm:cxn modelId="{103D10D3-C902-4823-92A1-0C204FF6494E}" type="presOf" srcId="{EFF7CA2B-2866-4A27-9F46-2198F7B9E86A}" destId="{1E8253BC-0C41-431C-B617-284156FF2E75}" srcOrd="0" destOrd="2" presId="urn:microsoft.com/office/officeart/2005/8/layout/hList1"/>
    <dgm:cxn modelId="{1706AB6C-F728-424B-A44C-FE177A3BCAAD}" srcId="{71B71C34-BB56-48BC-BE46-CDB0741E4281}" destId="{59244061-8994-4331-8252-325EC5797016}" srcOrd="0" destOrd="0" parTransId="{38D3D223-144B-4941-A068-DF8C54CB85C0}" sibTransId="{760A7F62-AD25-4089-8F1C-7EE6F62341A5}"/>
    <dgm:cxn modelId="{C674349A-057A-404C-BD11-00657E5276F7}" type="presOf" srcId="{D3D2BDDC-CD25-4FBD-8233-DE177A77C89B}" destId="{F1256A33-103A-4C6D-9153-03CAB27FB1BD}" srcOrd="0" destOrd="0" presId="urn:microsoft.com/office/officeart/2005/8/layout/hList1"/>
    <dgm:cxn modelId="{8CD109B8-E94C-477D-B572-3FC529D87D2C}" type="presOf" srcId="{34CC6797-DED0-46E6-AD8B-0A327B6B8659}" destId="{4AA30E8F-7DCD-486B-BDB2-42FABF5CC92B}" srcOrd="0" destOrd="4" presId="urn:microsoft.com/office/officeart/2005/8/layout/hList1"/>
    <dgm:cxn modelId="{1F0CC6C6-D38C-4450-AC24-04D533D55E67}" type="presOf" srcId="{479A8102-89CD-41A3-BF1A-29B399F17498}" destId="{4AA30E8F-7DCD-486B-BDB2-42FABF5CC92B}" srcOrd="0" destOrd="0" presId="urn:microsoft.com/office/officeart/2005/8/layout/hList1"/>
    <dgm:cxn modelId="{1C2A3924-093F-4AC2-B041-C367D6334668}" type="presOf" srcId="{C00EDA3E-BB80-45E3-A625-2E894E77E59E}" destId="{4AA30E8F-7DCD-486B-BDB2-42FABF5CC92B}" srcOrd="0" destOrd="5" presId="urn:microsoft.com/office/officeart/2005/8/layout/hList1"/>
    <dgm:cxn modelId="{07D9BDAB-776A-46E5-9086-B0BCE21F3D88}" type="presOf" srcId="{71B71C34-BB56-48BC-BE46-CDB0741E4281}" destId="{3624F561-B41F-4B68-981A-D4857F9B35A0}" srcOrd="0" destOrd="0" presId="urn:microsoft.com/office/officeart/2005/8/layout/hList1"/>
    <dgm:cxn modelId="{F8DB1EFE-8A95-4D60-BE78-5E8984B76355}" srcId="{479A8102-89CD-41A3-BF1A-29B399F17498}" destId="{34CC6797-DED0-46E6-AD8B-0A327B6B8659}" srcOrd="3" destOrd="0" parTransId="{24E8F6D2-F640-48D0-8080-C1991013376C}" sibTransId="{C9977722-2C22-43AC-8F87-0B735A1D4D47}"/>
    <dgm:cxn modelId="{D3145656-A3AC-4226-B7F1-A470DDEE21AD}" type="presOf" srcId="{A0752452-8788-4388-8DA6-CE3A08A6BB0D}" destId="{1E8253BC-0C41-431C-B617-284156FF2E75}" srcOrd="0" destOrd="3" presId="urn:microsoft.com/office/officeart/2005/8/layout/hList1"/>
    <dgm:cxn modelId="{BA726A4B-968D-40B1-9184-B96342C2A6E2}" srcId="{479A8102-89CD-41A3-BF1A-29B399F17498}" destId="{292BB1F9-4973-4466-9D59-5DEA798B2E18}" srcOrd="5" destOrd="0" parTransId="{2F472E73-3A80-492A-97FE-A483F0E8B917}" sibTransId="{164663F7-3A32-4D25-AE39-39BADEC494C0}"/>
    <dgm:cxn modelId="{B3EA58B1-F1D2-4D7B-84A6-D46F6404674A}" type="presOf" srcId="{47B46D27-EFB6-4B48-947B-018469158A24}" destId="{99ED0F41-D6DF-4BF5-BC29-3B20515B7172}" srcOrd="0" destOrd="1" presId="urn:microsoft.com/office/officeart/2005/8/layout/hList1"/>
    <dgm:cxn modelId="{E4A6A2E4-80A5-4642-B4DD-714DF08AE073}" type="presOf" srcId="{FEBAD0A5-0719-44E0-B630-F9E131755CAD}" destId="{4AA30E8F-7DCD-486B-BDB2-42FABF5CC92B}" srcOrd="0" destOrd="3" presId="urn:microsoft.com/office/officeart/2005/8/layout/hList1"/>
    <dgm:cxn modelId="{B15F12FE-18B4-44F9-BCC9-36974A12FD16}" type="presOf" srcId="{129D3D4B-CF4C-4D27-AFE5-65A0B3D16B48}" destId="{4AA30E8F-7DCD-486B-BDB2-42FABF5CC92B}" srcOrd="0" destOrd="1" presId="urn:microsoft.com/office/officeart/2005/8/layout/hList1"/>
    <dgm:cxn modelId="{FF86F051-BC58-48A9-B6DE-C067CCF10A46}" srcId="{71B71C34-BB56-48BC-BE46-CDB0741E4281}" destId="{8A8CF762-60FD-4585-8CEB-8BB475546C49}" srcOrd="1" destOrd="0" parTransId="{2403F2D0-F780-4663-BDDB-4F02E843E186}" sibTransId="{6000E7F6-372E-436B-B8CF-33CF2DE10D7C}"/>
    <dgm:cxn modelId="{C4B9B226-13AA-457E-982B-C1DFD35FEF2D}" type="presOf" srcId="{AB1CB5C4-97DE-4336-AEE5-9056F1C19482}" destId="{4AA30E8F-7DCD-486B-BDB2-42FABF5CC92B}" srcOrd="0" destOrd="7" presId="urn:microsoft.com/office/officeart/2005/8/layout/hList1"/>
    <dgm:cxn modelId="{3A8DB47E-76D5-4F51-9823-2C58BF8AC766}" type="presOf" srcId="{9BAE9375-8B6D-47F8-BA27-67B894E31140}" destId="{99ED0F41-D6DF-4BF5-BC29-3B20515B7172}" srcOrd="0" destOrd="0" presId="urn:microsoft.com/office/officeart/2005/8/layout/hList1"/>
    <dgm:cxn modelId="{8FE5B35C-77C8-4239-A987-A3BFCAE5C3D8}" type="presOf" srcId="{37D87D51-5047-4127-9652-B07506F0625B}" destId="{4AA30E8F-7DCD-486B-BDB2-42FABF5CC92B}" srcOrd="0" destOrd="2" presId="urn:microsoft.com/office/officeart/2005/8/layout/hList1"/>
    <dgm:cxn modelId="{19AAB5AA-F980-4AAF-BFD3-62D25AD22727}" type="presOf" srcId="{8A8CF762-60FD-4585-8CEB-8BB475546C49}" destId="{1E8253BC-0C41-431C-B617-284156FF2E75}" srcOrd="0" destOrd="1" presId="urn:microsoft.com/office/officeart/2005/8/layout/hList1"/>
    <dgm:cxn modelId="{3F9BB369-E0D2-4559-A2D4-8B80CDB562D8}" srcId="{71B71C34-BB56-48BC-BE46-CDB0741E4281}" destId="{A0752452-8788-4388-8DA6-CE3A08A6BB0D}" srcOrd="3" destOrd="0" parTransId="{9DF7D988-4983-467A-BEAF-6CE5E6194ECB}" sibTransId="{B3CD786E-8759-4679-9885-A8888C3BA3EA}"/>
    <dgm:cxn modelId="{C75A9878-A85B-4089-B054-DD6C32852067}" type="presOf" srcId="{59244061-8994-4331-8252-325EC5797016}" destId="{1E8253BC-0C41-431C-B617-284156FF2E75}" srcOrd="0" destOrd="0" presId="urn:microsoft.com/office/officeart/2005/8/layout/hList1"/>
    <dgm:cxn modelId="{EA1959FF-6F38-4A65-9332-3D32DEF2B47E}" srcId="{D3D2BDDC-CD25-4FBD-8233-DE177A77C89B}" destId="{EF34AC58-F0D4-488D-98AA-DAAC6F5CEED7}" srcOrd="1" destOrd="0" parTransId="{678748B2-E2E2-4E32-B835-2582A90D63D3}" sibTransId="{73340BAC-EB27-4536-8995-733FEA12CF7B}"/>
    <dgm:cxn modelId="{CAB9DCF5-CA0A-489F-B507-4E4EBE8F0022}" srcId="{479A8102-89CD-41A3-BF1A-29B399F17498}" destId="{AB1CB5C4-97DE-4336-AEE5-9056F1C19482}" srcOrd="6" destOrd="0" parTransId="{8A1FC094-3718-4766-BB6D-1A30316B4EA1}" sibTransId="{9B15853D-6323-4D9F-9954-0E6C8730D918}"/>
    <dgm:cxn modelId="{A68EF171-B36D-40E3-A57A-D51A8FC62AAE}" type="presOf" srcId="{EF34AC58-F0D4-488D-98AA-DAAC6F5CEED7}" destId="{311756AE-6C03-4088-AE93-ED259DB93F7E}" srcOrd="0" destOrd="0" presId="urn:microsoft.com/office/officeart/2005/8/layout/hList1"/>
    <dgm:cxn modelId="{3CE1B341-C3BA-4400-9943-988BC860C0D1}" srcId="{479A8102-89CD-41A3-BF1A-29B399F17498}" destId="{C00EDA3E-BB80-45E3-A625-2E894E77E59E}" srcOrd="4" destOrd="0" parTransId="{36786BD3-B072-4EC6-A0F5-EB7329FBF278}" sibTransId="{7A0AF1A2-DE22-494B-A48C-4D2DBDD8063D}"/>
    <dgm:cxn modelId="{00F1C1CE-49B9-472F-853B-68F33DC08D15}" srcId="{479A8102-89CD-41A3-BF1A-29B399F17498}" destId="{129D3D4B-CF4C-4D27-AFE5-65A0B3D16B48}" srcOrd="0" destOrd="0" parTransId="{14FDCDC7-A1AE-46CA-A588-55EDBEE893F0}" sibTransId="{03473A61-8C4D-4A0B-950A-D09D9FBBFE92}"/>
    <dgm:cxn modelId="{CDAD0B9C-04A6-4961-9772-962B5B9EBF66}" srcId="{D3D2BDDC-CD25-4FBD-8233-DE177A77C89B}" destId="{C4BBAA35-F8FA-4161-BF80-8A95A639138A}" srcOrd="0" destOrd="0" parTransId="{BFE057ED-43DE-4AC3-A3B7-63A212035477}" sibTransId="{C2867758-7488-4181-90FC-7AC911BB3819}"/>
    <dgm:cxn modelId="{59840309-F501-4A0B-946F-FE52D4F16657}" srcId="{479A8102-89CD-41A3-BF1A-29B399F17498}" destId="{FEBAD0A5-0719-44E0-B630-F9E131755CAD}" srcOrd="2" destOrd="0" parTransId="{98CF76A2-37ED-42D9-B21D-51DFF4F2BC60}" sibTransId="{27B75E3C-E1B5-40AA-86DD-931B98492E1C}"/>
    <dgm:cxn modelId="{BFE263A6-301D-4187-A818-A8E90D608E90}" srcId="{EF34AC58-F0D4-488D-98AA-DAAC6F5CEED7}" destId="{479A8102-89CD-41A3-BF1A-29B399F17498}" srcOrd="0" destOrd="0" parTransId="{650249B9-E2FC-4C4E-97A4-866B605E734D}" sibTransId="{11AB2CAA-70E1-426E-8C6C-61EFEDFB8FB2}"/>
    <dgm:cxn modelId="{3544BB7C-5744-4802-BD1F-94041FBE7D7A}" srcId="{D3D2BDDC-CD25-4FBD-8233-DE177A77C89B}" destId="{71B71C34-BB56-48BC-BE46-CDB0741E4281}" srcOrd="2" destOrd="0" parTransId="{14C4F4B6-7F5A-4218-A65A-5F32BCF804DF}" sibTransId="{BE098AE8-25EA-48E9-9F37-21ED7BD55011}"/>
    <dgm:cxn modelId="{BD277654-7665-4E9F-9C7E-56577FF5E043}" type="presOf" srcId="{292BB1F9-4973-4466-9D59-5DEA798B2E18}" destId="{4AA30E8F-7DCD-486B-BDB2-42FABF5CC92B}" srcOrd="0" destOrd="6" presId="urn:microsoft.com/office/officeart/2005/8/layout/hList1"/>
    <dgm:cxn modelId="{56BDBD94-149A-4758-87B0-6FB8B213318C}" srcId="{71B71C34-BB56-48BC-BE46-CDB0741E4281}" destId="{EFF7CA2B-2866-4A27-9F46-2198F7B9E86A}" srcOrd="2" destOrd="0" parTransId="{97A189F1-4DD3-460F-9619-E6E71AE63388}" sibTransId="{F5C17CC2-B01C-4DED-BC7F-48E345BE5AA7}"/>
    <dgm:cxn modelId="{72A3CCB6-CBFE-4411-BBEF-EFA6F1DA545E}" srcId="{9BAE9375-8B6D-47F8-BA27-67B894E31140}" destId="{47B46D27-EFB6-4B48-947B-018469158A24}" srcOrd="0" destOrd="0" parTransId="{0A03B09E-A073-43C1-B97D-F2892D7483AA}" sibTransId="{7BC0B8A1-4B18-462E-82C8-409DF14F6733}"/>
    <dgm:cxn modelId="{FAE0B11A-1BEB-4084-939B-17A55A5BCFE4}" type="presParOf" srcId="{F1256A33-103A-4C6D-9153-03CAB27FB1BD}" destId="{8170E7B2-26A4-4873-99BD-A428F1AEED67}" srcOrd="0" destOrd="0" presId="urn:microsoft.com/office/officeart/2005/8/layout/hList1"/>
    <dgm:cxn modelId="{438B9C9A-8DB9-4131-BA90-6D6279AE4C37}" type="presParOf" srcId="{8170E7B2-26A4-4873-99BD-A428F1AEED67}" destId="{33E76FA7-608A-4657-BFC8-95CD9B0F2BE0}" srcOrd="0" destOrd="0" presId="urn:microsoft.com/office/officeart/2005/8/layout/hList1"/>
    <dgm:cxn modelId="{D420D323-FD17-4F6F-B05C-63472E7FBC96}" type="presParOf" srcId="{8170E7B2-26A4-4873-99BD-A428F1AEED67}" destId="{99ED0F41-D6DF-4BF5-BC29-3B20515B7172}" srcOrd="1" destOrd="0" presId="urn:microsoft.com/office/officeart/2005/8/layout/hList1"/>
    <dgm:cxn modelId="{7AE97430-2B30-4FD8-9D71-C58866896B1A}" type="presParOf" srcId="{F1256A33-103A-4C6D-9153-03CAB27FB1BD}" destId="{2D77ADC9-8E2F-42C2-8AE7-C0CF67543074}" srcOrd="1" destOrd="0" presId="urn:microsoft.com/office/officeart/2005/8/layout/hList1"/>
    <dgm:cxn modelId="{F058585A-125F-4EB7-BC17-B2ED6B349271}" type="presParOf" srcId="{F1256A33-103A-4C6D-9153-03CAB27FB1BD}" destId="{38256390-1847-4A30-95CC-F1BD9DFD6AAF}" srcOrd="2" destOrd="0" presId="urn:microsoft.com/office/officeart/2005/8/layout/hList1"/>
    <dgm:cxn modelId="{41B52B66-0113-474B-86CA-94769CFCC6EC}" type="presParOf" srcId="{38256390-1847-4A30-95CC-F1BD9DFD6AAF}" destId="{311756AE-6C03-4088-AE93-ED259DB93F7E}" srcOrd="0" destOrd="0" presId="urn:microsoft.com/office/officeart/2005/8/layout/hList1"/>
    <dgm:cxn modelId="{D7FC67A7-3B30-4DCD-B302-8A6939C49EAE}" type="presParOf" srcId="{38256390-1847-4A30-95CC-F1BD9DFD6AAF}" destId="{4AA30E8F-7DCD-486B-BDB2-42FABF5CC92B}" srcOrd="1" destOrd="0" presId="urn:microsoft.com/office/officeart/2005/8/layout/hList1"/>
    <dgm:cxn modelId="{5FF01BDA-6BF2-42AD-8B20-3D68E569E19B}" type="presParOf" srcId="{F1256A33-103A-4C6D-9153-03CAB27FB1BD}" destId="{A3BABA1B-86D1-4735-A484-84783A5BA391}" srcOrd="3" destOrd="0" presId="urn:microsoft.com/office/officeart/2005/8/layout/hList1"/>
    <dgm:cxn modelId="{6AD933A8-16FF-4949-A927-5B0274EEA069}" type="presParOf" srcId="{F1256A33-103A-4C6D-9153-03CAB27FB1BD}" destId="{6B2C335D-733F-43EF-AA42-31531316736A}" srcOrd="4" destOrd="0" presId="urn:microsoft.com/office/officeart/2005/8/layout/hList1"/>
    <dgm:cxn modelId="{F6DC596C-A7C7-44C4-90B3-62EB15F1FCBD}" type="presParOf" srcId="{6B2C335D-733F-43EF-AA42-31531316736A}" destId="{3624F561-B41F-4B68-981A-D4857F9B35A0}" srcOrd="0" destOrd="0" presId="urn:microsoft.com/office/officeart/2005/8/layout/hList1"/>
    <dgm:cxn modelId="{10A6B1D1-613A-4E52-9736-78E282E8562A}" type="presParOf" srcId="{6B2C335D-733F-43EF-AA42-31531316736A}" destId="{1E8253BC-0C41-431C-B617-284156FF2E7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D2BDDC-CD25-4FBD-8233-DE177A77C89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6643607-BD16-43D8-B2DD-C35D6C1D5AEE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Supported Employment – Individual Support</a:t>
          </a:r>
          <a:endParaRPr lang="en-US" b="1" dirty="0">
            <a:latin typeface="Trebuchet MS" panose="020B0603020202020204" pitchFamily="34" charset="0"/>
          </a:endParaRPr>
        </a:p>
      </dgm:t>
    </dgm:pt>
    <dgm:pt modelId="{E8A3D194-C6FD-492D-98E4-BE5667F861EC}" type="sibTrans" cxnId="{ADBF647C-78C6-44D3-8AD0-8F2C508770C5}">
      <dgm:prSet/>
      <dgm:spPr/>
      <dgm:t>
        <a:bodyPr/>
        <a:lstStyle/>
        <a:p>
          <a:endParaRPr lang="en-US"/>
        </a:p>
      </dgm:t>
    </dgm:pt>
    <dgm:pt modelId="{7543FE9E-CF8E-4E98-9D41-AF451E82052A}" type="parTrans" cxnId="{ADBF647C-78C6-44D3-8AD0-8F2C508770C5}">
      <dgm:prSet/>
      <dgm:spPr/>
      <dgm:t>
        <a:bodyPr/>
        <a:lstStyle/>
        <a:p>
          <a:endParaRPr lang="en-US"/>
        </a:p>
      </dgm:t>
    </dgm:pt>
    <dgm:pt modelId="{A543AE84-6F50-4D0B-9AC1-ACBD312B4617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Training and systematic instruction</a:t>
          </a:r>
          <a:endParaRPr lang="en-US" dirty="0">
            <a:latin typeface="Trebuchet MS" panose="020B0603020202020204" pitchFamily="34" charset="0"/>
          </a:endParaRPr>
        </a:p>
      </dgm:t>
    </dgm:pt>
    <dgm:pt modelId="{BB16131E-20B4-4532-AB20-0843B10EBF34}" type="sibTrans" cxnId="{CC42DD62-574A-4194-963B-A6CAD2A9D0F9}">
      <dgm:prSet/>
      <dgm:spPr/>
      <dgm:t>
        <a:bodyPr/>
        <a:lstStyle/>
        <a:p>
          <a:endParaRPr lang="en-US"/>
        </a:p>
      </dgm:t>
    </dgm:pt>
    <dgm:pt modelId="{48BA7B17-AF81-4465-9B7F-30B9A5EBD09D}" type="parTrans" cxnId="{CC42DD62-574A-4194-963B-A6CAD2A9D0F9}">
      <dgm:prSet/>
      <dgm:spPr/>
      <dgm:t>
        <a:bodyPr/>
        <a:lstStyle/>
        <a:p>
          <a:endParaRPr lang="en-US"/>
        </a:p>
      </dgm:t>
    </dgm:pt>
    <dgm:pt modelId="{0953554E-0BAE-4291-BEA6-706D599265B6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Coaching</a:t>
          </a:r>
          <a:endParaRPr lang="en-US" dirty="0">
            <a:latin typeface="Trebuchet MS" panose="020B0603020202020204" pitchFamily="34" charset="0"/>
          </a:endParaRPr>
        </a:p>
      </dgm:t>
    </dgm:pt>
    <dgm:pt modelId="{E7BBD4A3-F0B5-4F2D-8200-5A450CDA688C}" type="sibTrans" cxnId="{E2E89EE2-25C0-4B74-A7B2-A8EF12A0A6DE}">
      <dgm:prSet/>
      <dgm:spPr/>
      <dgm:t>
        <a:bodyPr/>
        <a:lstStyle/>
        <a:p>
          <a:endParaRPr lang="en-US"/>
        </a:p>
      </dgm:t>
    </dgm:pt>
    <dgm:pt modelId="{3CE4D71E-7444-4BDA-B171-926E720F7D14}" type="parTrans" cxnId="{E2E89EE2-25C0-4B74-A7B2-A8EF12A0A6DE}">
      <dgm:prSet/>
      <dgm:spPr/>
      <dgm:t>
        <a:bodyPr/>
        <a:lstStyle/>
        <a:p>
          <a:endParaRPr lang="en-US"/>
        </a:p>
      </dgm:t>
    </dgm:pt>
    <dgm:pt modelId="{72CFE879-6FE9-4BD7-993C-8CD98EA6D18C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Benefit Support</a:t>
          </a:r>
          <a:endParaRPr lang="en-US" dirty="0">
            <a:latin typeface="Trebuchet MS" panose="020B0603020202020204" pitchFamily="34" charset="0"/>
          </a:endParaRPr>
        </a:p>
      </dgm:t>
    </dgm:pt>
    <dgm:pt modelId="{E2426475-198F-4C0B-A13A-31993114F93B}" type="sibTrans" cxnId="{70107FA6-CB6B-4D85-BF4E-E77B7C50F896}">
      <dgm:prSet/>
      <dgm:spPr/>
      <dgm:t>
        <a:bodyPr/>
        <a:lstStyle/>
        <a:p>
          <a:endParaRPr lang="en-US"/>
        </a:p>
      </dgm:t>
    </dgm:pt>
    <dgm:pt modelId="{F304B762-D2B0-486E-BC56-F53AECFF5F66}" type="parTrans" cxnId="{70107FA6-CB6B-4D85-BF4E-E77B7C50F896}">
      <dgm:prSet/>
      <dgm:spPr/>
      <dgm:t>
        <a:bodyPr/>
        <a:lstStyle/>
        <a:p>
          <a:endParaRPr lang="en-US"/>
        </a:p>
      </dgm:t>
    </dgm:pt>
    <dgm:pt modelId="{F0BD1D75-0BDD-47AF-9154-DD0574D3F749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Development</a:t>
          </a:r>
          <a:endParaRPr lang="en-US" dirty="0">
            <a:latin typeface="Trebuchet MS" panose="020B0603020202020204" pitchFamily="34" charset="0"/>
          </a:endParaRPr>
        </a:p>
      </dgm:t>
    </dgm:pt>
    <dgm:pt modelId="{AF90DE81-1B85-4E7F-AAAE-6CB356C45064}" type="sibTrans" cxnId="{CDB40795-FAE4-4269-A9B0-2DFE31F6FB12}">
      <dgm:prSet/>
      <dgm:spPr/>
      <dgm:t>
        <a:bodyPr/>
        <a:lstStyle/>
        <a:p>
          <a:endParaRPr lang="en-US"/>
        </a:p>
      </dgm:t>
    </dgm:pt>
    <dgm:pt modelId="{82219F48-E998-4BDB-A686-8B1053C94DDF}" type="parTrans" cxnId="{CDB40795-FAE4-4269-A9B0-2DFE31F6FB12}">
      <dgm:prSet/>
      <dgm:spPr/>
      <dgm:t>
        <a:bodyPr/>
        <a:lstStyle/>
        <a:p>
          <a:endParaRPr lang="en-US"/>
        </a:p>
      </dgm:t>
    </dgm:pt>
    <dgm:pt modelId="{F948AD54-D7F9-4F9A-A666-8859E7AEFCE2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Travel Training</a:t>
          </a:r>
          <a:endParaRPr lang="en-US" dirty="0">
            <a:latin typeface="Trebuchet MS" panose="020B0603020202020204" pitchFamily="34" charset="0"/>
          </a:endParaRPr>
        </a:p>
      </dgm:t>
    </dgm:pt>
    <dgm:pt modelId="{678C85C4-EC0E-431E-9296-E5F926A5A83E}" type="sibTrans" cxnId="{8271ABA3-C1FF-42FA-A5EA-293F83CE976F}">
      <dgm:prSet/>
      <dgm:spPr/>
      <dgm:t>
        <a:bodyPr/>
        <a:lstStyle/>
        <a:p>
          <a:endParaRPr lang="en-US"/>
        </a:p>
      </dgm:t>
    </dgm:pt>
    <dgm:pt modelId="{6E08B8E5-D537-432D-9AAF-F343A30037B6}" type="parTrans" cxnId="{8271ABA3-C1FF-42FA-A5EA-293F83CE976F}">
      <dgm:prSet/>
      <dgm:spPr/>
      <dgm:t>
        <a:bodyPr/>
        <a:lstStyle/>
        <a:p>
          <a:endParaRPr lang="en-US"/>
        </a:p>
      </dgm:t>
    </dgm:pt>
    <dgm:pt modelId="{88ACE114-79B5-4833-81C9-C3EDA41CEF10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Training on integrating into the workplace</a:t>
          </a:r>
          <a:endParaRPr lang="en-US" dirty="0">
            <a:latin typeface="Trebuchet MS" panose="020B0603020202020204" pitchFamily="34" charset="0"/>
          </a:endParaRPr>
        </a:p>
      </dgm:t>
    </dgm:pt>
    <dgm:pt modelId="{33E023E5-00D0-4B8A-9B4D-60E2F78395CF}" type="sibTrans" cxnId="{E9271BEA-6522-427B-BB4E-214261A6CD2C}">
      <dgm:prSet/>
      <dgm:spPr/>
      <dgm:t>
        <a:bodyPr/>
        <a:lstStyle/>
        <a:p>
          <a:endParaRPr lang="en-US"/>
        </a:p>
      </dgm:t>
    </dgm:pt>
    <dgm:pt modelId="{C7871B0D-0E27-473E-A748-2C6C90A3BAEC}" type="parTrans" cxnId="{E9271BEA-6522-427B-BB4E-214261A6CD2C}">
      <dgm:prSet/>
      <dgm:spPr/>
      <dgm:t>
        <a:bodyPr/>
        <a:lstStyle/>
        <a:p>
          <a:endParaRPr lang="en-US"/>
        </a:p>
      </dgm:t>
    </dgm:pt>
    <dgm:pt modelId="{15BFB736-6B50-4E1A-AA22-42B5629FD863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Site Analysis</a:t>
          </a:r>
          <a:endParaRPr lang="en-US" dirty="0">
            <a:latin typeface="Trebuchet MS" panose="020B0603020202020204" pitchFamily="34" charset="0"/>
          </a:endParaRPr>
        </a:p>
      </dgm:t>
    </dgm:pt>
    <dgm:pt modelId="{17DB6CB7-2140-4325-9959-FB2D955F5D36}" type="sibTrans" cxnId="{7938962E-944A-4A2C-98DC-EF5DBB62FF88}">
      <dgm:prSet/>
      <dgm:spPr/>
      <dgm:t>
        <a:bodyPr/>
        <a:lstStyle/>
        <a:p>
          <a:endParaRPr lang="en-US"/>
        </a:p>
      </dgm:t>
    </dgm:pt>
    <dgm:pt modelId="{E96B2766-3A7B-4695-B6E9-D6A21047615F}" type="parTrans" cxnId="{7938962E-944A-4A2C-98DC-EF5DBB62FF88}">
      <dgm:prSet/>
      <dgm:spPr/>
      <dgm:t>
        <a:bodyPr/>
        <a:lstStyle/>
        <a:p>
          <a:endParaRPr lang="en-US"/>
        </a:p>
      </dgm:t>
    </dgm:pt>
    <dgm:pt modelId="{0E4A435F-EEFB-4571-8DF5-B1C2F15B7104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Supported Employment – Small Group Support</a:t>
          </a:r>
          <a:endParaRPr lang="en-US" b="1" dirty="0">
            <a:latin typeface="Trebuchet MS" panose="020B0603020202020204" pitchFamily="34" charset="0"/>
          </a:endParaRPr>
        </a:p>
      </dgm:t>
    </dgm:pt>
    <dgm:pt modelId="{6CEEEBED-47F5-4668-853D-339DF42B574C}" type="parTrans" cxnId="{613FAA12-ACA2-4F39-A405-42B24616CECC}">
      <dgm:prSet/>
      <dgm:spPr/>
      <dgm:t>
        <a:bodyPr/>
        <a:lstStyle/>
        <a:p>
          <a:endParaRPr lang="en-US"/>
        </a:p>
      </dgm:t>
    </dgm:pt>
    <dgm:pt modelId="{7D666188-9AB9-4AF2-B4F9-74E6CB7D982C}" type="sibTrans" cxnId="{613FAA12-ACA2-4F39-A405-42B24616CECC}">
      <dgm:prSet/>
      <dgm:spPr/>
      <dgm:t>
        <a:bodyPr/>
        <a:lstStyle/>
        <a:p>
          <a:endParaRPr lang="en-US"/>
        </a:p>
      </dgm:t>
    </dgm:pt>
    <dgm:pt modelId="{FE52E2A3-6A18-4D5D-8DDC-8A2D4CE62F77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Mobile crews</a:t>
          </a:r>
          <a:endParaRPr lang="en-US" dirty="0">
            <a:latin typeface="Trebuchet MS" panose="020B0603020202020204" pitchFamily="34" charset="0"/>
          </a:endParaRPr>
        </a:p>
      </dgm:t>
    </dgm:pt>
    <dgm:pt modelId="{253BB793-66C6-4B83-BCF5-3A1E253AD7A4}" type="parTrans" cxnId="{24B8D333-559B-4449-ACF9-311EE13C4BDA}">
      <dgm:prSet/>
      <dgm:spPr/>
      <dgm:t>
        <a:bodyPr/>
        <a:lstStyle/>
        <a:p>
          <a:endParaRPr lang="en-US"/>
        </a:p>
      </dgm:t>
    </dgm:pt>
    <dgm:pt modelId="{4C77B13A-E63C-4703-8323-9AB7132ECC75}" type="sibTrans" cxnId="{24B8D333-559B-4449-ACF9-311EE13C4BDA}">
      <dgm:prSet/>
      <dgm:spPr/>
      <dgm:t>
        <a:bodyPr/>
        <a:lstStyle/>
        <a:p>
          <a:endParaRPr lang="en-US"/>
        </a:p>
      </dgm:t>
    </dgm:pt>
    <dgm:pt modelId="{F9FF7FB2-6CEA-4C18-8022-FB2FD486B1AC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Group placements</a:t>
          </a:r>
          <a:endParaRPr lang="en-US" dirty="0">
            <a:latin typeface="Trebuchet MS" panose="020B0603020202020204" pitchFamily="34" charset="0"/>
          </a:endParaRPr>
        </a:p>
      </dgm:t>
    </dgm:pt>
    <dgm:pt modelId="{575FE4F5-CC54-40AE-A28F-97CEEE151821}" type="parTrans" cxnId="{2B3DC87E-BCE7-415E-86C6-9BD93B96B643}">
      <dgm:prSet/>
      <dgm:spPr/>
      <dgm:t>
        <a:bodyPr/>
        <a:lstStyle/>
        <a:p>
          <a:endParaRPr lang="en-US"/>
        </a:p>
      </dgm:t>
    </dgm:pt>
    <dgm:pt modelId="{90CF64E4-4561-4A20-ABF6-2723F08A6AB3}" type="sibTrans" cxnId="{2B3DC87E-BCE7-415E-86C6-9BD93B96B643}">
      <dgm:prSet/>
      <dgm:spPr/>
      <dgm:t>
        <a:bodyPr/>
        <a:lstStyle/>
        <a:p>
          <a:endParaRPr lang="en-US"/>
        </a:p>
      </dgm:t>
    </dgm:pt>
    <dgm:pt modelId="{17A493E3-E1C1-4C31-8AA3-BBA22D34118D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Social enterprises in which employees are making commensurate wages</a:t>
          </a:r>
          <a:endParaRPr lang="en-US" dirty="0">
            <a:latin typeface="Trebuchet MS" panose="020B0603020202020204" pitchFamily="34" charset="0"/>
          </a:endParaRPr>
        </a:p>
      </dgm:t>
    </dgm:pt>
    <dgm:pt modelId="{38EF94F3-E9B5-4540-B9C1-984205D0D017}" type="parTrans" cxnId="{12FCF0B9-0870-4D83-8DF9-A23B6BB1E608}">
      <dgm:prSet/>
      <dgm:spPr/>
      <dgm:t>
        <a:bodyPr/>
        <a:lstStyle/>
        <a:p>
          <a:endParaRPr lang="en-US"/>
        </a:p>
      </dgm:t>
    </dgm:pt>
    <dgm:pt modelId="{228FD21D-1262-48F2-AFEC-89B4BDC7A121}" type="sibTrans" cxnId="{12FCF0B9-0870-4D83-8DF9-A23B6BB1E608}">
      <dgm:prSet/>
      <dgm:spPr/>
      <dgm:t>
        <a:bodyPr/>
        <a:lstStyle/>
        <a:p>
          <a:endParaRPr lang="en-US"/>
        </a:p>
      </dgm:t>
    </dgm:pt>
    <dgm:pt modelId="{FF0F518C-EABA-4915-8B27-1B1FB5A83DF6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On-site job training</a:t>
          </a:r>
          <a:endParaRPr lang="en-US" dirty="0">
            <a:latin typeface="Trebuchet MS" panose="020B0603020202020204" pitchFamily="34" charset="0"/>
          </a:endParaRPr>
        </a:p>
      </dgm:t>
    </dgm:pt>
    <dgm:pt modelId="{29E4EF03-4C73-4726-8DCE-67C3C6406878}" type="parTrans" cxnId="{BB936E84-AB49-493D-8C44-6772F1CB469D}">
      <dgm:prSet/>
      <dgm:spPr/>
      <dgm:t>
        <a:bodyPr/>
        <a:lstStyle/>
        <a:p>
          <a:endParaRPr lang="en-US"/>
        </a:p>
      </dgm:t>
    </dgm:pt>
    <dgm:pt modelId="{F712036F-5278-4D96-952D-F1493050E120}" type="sibTrans" cxnId="{BB936E84-AB49-493D-8C44-6772F1CB469D}">
      <dgm:prSet/>
      <dgm:spPr/>
      <dgm:t>
        <a:bodyPr/>
        <a:lstStyle/>
        <a:p>
          <a:endParaRPr lang="en-US"/>
        </a:p>
      </dgm:t>
    </dgm:pt>
    <dgm:pt modelId="{0B24043A-57D1-47DA-A562-63258758C46C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development</a:t>
          </a:r>
          <a:endParaRPr lang="en-US" dirty="0">
            <a:latin typeface="Trebuchet MS" panose="020B0603020202020204" pitchFamily="34" charset="0"/>
          </a:endParaRPr>
        </a:p>
      </dgm:t>
    </dgm:pt>
    <dgm:pt modelId="{C5CF3B91-3867-409B-8151-DA93C85B9F9F}" type="parTrans" cxnId="{1BE3C8C1-4E05-460C-82F0-90E40D73E403}">
      <dgm:prSet/>
      <dgm:spPr/>
      <dgm:t>
        <a:bodyPr/>
        <a:lstStyle/>
        <a:p>
          <a:endParaRPr lang="en-US"/>
        </a:p>
      </dgm:t>
    </dgm:pt>
    <dgm:pt modelId="{16744668-154B-4590-AB05-906A3BCECC0D}" type="sibTrans" cxnId="{1BE3C8C1-4E05-460C-82F0-90E40D73E403}">
      <dgm:prSet/>
      <dgm:spPr/>
      <dgm:t>
        <a:bodyPr/>
        <a:lstStyle/>
        <a:p>
          <a:endParaRPr lang="en-US"/>
        </a:p>
      </dgm:t>
    </dgm:pt>
    <dgm:pt modelId="{D143F455-C585-403D-9C92-2442880B3041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Job site analysis</a:t>
          </a:r>
          <a:endParaRPr lang="en-US" dirty="0">
            <a:latin typeface="Trebuchet MS" panose="020B0603020202020204" pitchFamily="34" charset="0"/>
          </a:endParaRPr>
        </a:p>
      </dgm:t>
    </dgm:pt>
    <dgm:pt modelId="{0DCACBB8-2296-4773-AF3A-78AAE3210B97}" type="parTrans" cxnId="{5AB71D4B-07B9-45E6-851B-693906C8186F}">
      <dgm:prSet/>
      <dgm:spPr/>
      <dgm:t>
        <a:bodyPr/>
        <a:lstStyle/>
        <a:p>
          <a:endParaRPr lang="en-US"/>
        </a:p>
      </dgm:t>
    </dgm:pt>
    <dgm:pt modelId="{0C240795-82F3-4E50-9B59-4B3515254F38}" type="sibTrans" cxnId="{5AB71D4B-07B9-45E6-851B-693906C8186F}">
      <dgm:prSet/>
      <dgm:spPr/>
      <dgm:t>
        <a:bodyPr/>
        <a:lstStyle/>
        <a:p>
          <a:endParaRPr lang="en-US"/>
        </a:p>
      </dgm:t>
    </dgm:pt>
    <dgm:pt modelId="{E66CE4FC-8DAA-4A78-B922-3A0EFEFD2A92}">
      <dgm:prSet phldrT="[Text]"/>
      <dgm:spPr/>
      <dgm:t>
        <a:bodyPr/>
        <a:lstStyle/>
        <a:p>
          <a:r>
            <a:rPr lang="en-US" b="1" dirty="0" smtClean="0">
              <a:latin typeface="Trebuchet MS" panose="020B0603020202020204" pitchFamily="34" charset="0"/>
            </a:rPr>
            <a:t>Transportation</a:t>
          </a:r>
          <a:endParaRPr lang="en-US" b="1" dirty="0">
            <a:latin typeface="Trebuchet MS" panose="020B0603020202020204" pitchFamily="34" charset="0"/>
          </a:endParaRPr>
        </a:p>
      </dgm:t>
    </dgm:pt>
    <dgm:pt modelId="{ABE13B5C-81AA-4E05-A165-A92E520EDAEF}" type="parTrans" cxnId="{599E182F-3156-4E8C-BD5E-1816C3956982}">
      <dgm:prSet/>
      <dgm:spPr/>
      <dgm:t>
        <a:bodyPr/>
        <a:lstStyle/>
        <a:p>
          <a:endParaRPr lang="en-US"/>
        </a:p>
      </dgm:t>
    </dgm:pt>
    <dgm:pt modelId="{40444B8A-4BFA-4420-AC70-30F073A00360}" type="sibTrans" cxnId="{599E182F-3156-4E8C-BD5E-1816C3956982}">
      <dgm:prSet/>
      <dgm:spPr/>
      <dgm:t>
        <a:bodyPr/>
        <a:lstStyle/>
        <a:p>
          <a:endParaRPr lang="en-US"/>
        </a:p>
      </dgm:t>
    </dgm:pt>
    <dgm:pt modelId="{67C60F82-FFD2-4EAD-A53B-E3B1EB154CB4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Train/Bus fare</a:t>
          </a:r>
          <a:endParaRPr lang="en-US" dirty="0">
            <a:latin typeface="Trebuchet MS" panose="020B0603020202020204" pitchFamily="34" charset="0"/>
          </a:endParaRPr>
        </a:p>
      </dgm:t>
    </dgm:pt>
    <dgm:pt modelId="{D02F44B0-9C28-4D5F-8EFF-485F3B4AAC8C}" type="parTrans" cxnId="{D689AAE1-3FE1-4A83-B9D8-9E84AE955AA7}">
      <dgm:prSet/>
      <dgm:spPr/>
      <dgm:t>
        <a:bodyPr/>
        <a:lstStyle/>
        <a:p>
          <a:endParaRPr lang="en-US"/>
        </a:p>
      </dgm:t>
    </dgm:pt>
    <dgm:pt modelId="{CE7B670F-15AC-440A-84AF-9FC7C3848A87}" type="sibTrans" cxnId="{D689AAE1-3FE1-4A83-B9D8-9E84AE955AA7}">
      <dgm:prSet/>
      <dgm:spPr/>
      <dgm:t>
        <a:bodyPr/>
        <a:lstStyle/>
        <a:p>
          <a:endParaRPr lang="en-US"/>
        </a:p>
      </dgm:t>
    </dgm:pt>
    <dgm:pt modelId="{1F4988DA-CF09-4546-8D03-0A5793F99B40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Taxi/Car Service fare</a:t>
          </a:r>
          <a:endParaRPr lang="en-US" dirty="0">
            <a:latin typeface="Trebuchet MS" panose="020B0603020202020204" pitchFamily="34" charset="0"/>
          </a:endParaRPr>
        </a:p>
      </dgm:t>
    </dgm:pt>
    <dgm:pt modelId="{3A600ABF-0416-44B8-80A7-680179F9940D}" type="parTrans" cxnId="{E0446849-0F42-4261-ACAC-4C0BBCD43E7B}">
      <dgm:prSet/>
      <dgm:spPr/>
      <dgm:t>
        <a:bodyPr/>
        <a:lstStyle/>
        <a:p>
          <a:endParaRPr lang="en-US"/>
        </a:p>
      </dgm:t>
    </dgm:pt>
    <dgm:pt modelId="{D8D9D82A-D2AD-4C61-BB42-96C613FB4C4F}" type="sibTrans" cxnId="{E0446849-0F42-4261-ACAC-4C0BBCD43E7B}">
      <dgm:prSet/>
      <dgm:spPr/>
      <dgm:t>
        <a:bodyPr/>
        <a:lstStyle/>
        <a:p>
          <a:endParaRPr lang="en-US"/>
        </a:p>
      </dgm:t>
    </dgm:pt>
    <dgm:pt modelId="{5A72DFA3-6F9F-4700-A0F3-8AF1E9F4CF58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Individual provider fee</a:t>
          </a:r>
          <a:endParaRPr lang="en-US" dirty="0">
            <a:latin typeface="Trebuchet MS" panose="020B0603020202020204" pitchFamily="34" charset="0"/>
          </a:endParaRPr>
        </a:p>
      </dgm:t>
    </dgm:pt>
    <dgm:pt modelId="{369BD6B6-022F-44E4-BCE4-AC1734CCCFC7}" type="parTrans" cxnId="{3E28F10E-88BA-4070-BC61-1027E4286BED}">
      <dgm:prSet/>
      <dgm:spPr/>
      <dgm:t>
        <a:bodyPr/>
        <a:lstStyle/>
        <a:p>
          <a:endParaRPr lang="en-US"/>
        </a:p>
      </dgm:t>
    </dgm:pt>
    <dgm:pt modelId="{177C02BC-F8DA-4365-B6EA-C1A41619F8B0}" type="sibTrans" cxnId="{3E28F10E-88BA-4070-BC61-1027E4286BED}">
      <dgm:prSet/>
      <dgm:spPr/>
      <dgm:t>
        <a:bodyPr/>
        <a:lstStyle/>
        <a:p>
          <a:endParaRPr lang="en-US"/>
        </a:p>
      </dgm:t>
    </dgm:pt>
    <dgm:pt modelId="{8191D0F5-F0EA-4E8F-AAE0-752D4B5CC41A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>
              <a:latin typeface="Trebuchet MS" panose="020B0603020202020204" pitchFamily="34" charset="0"/>
            </a:rPr>
            <a:t>Transportation provider fees</a:t>
          </a:r>
          <a:endParaRPr lang="en-US" dirty="0">
            <a:latin typeface="Trebuchet MS" panose="020B0603020202020204" pitchFamily="34" charset="0"/>
          </a:endParaRPr>
        </a:p>
      </dgm:t>
    </dgm:pt>
    <dgm:pt modelId="{B99D3771-270E-4E79-BB78-21CC2EA517F9}" type="parTrans" cxnId="{EE8686C5-4B2A-4367-9805-57C146323389}">
      <dgm:prSet/>
      <dgm:spPr/>
      <dgm:t>
        <a:bodyPr/>
        <a:lstStyle/>
        <a:p>
          <a:endParaRPr lang="en-US"/>
        </a:p>
      </dgm:t>
    </dgm:pt>
    <dgm:pt modelId="{07B73573-1694-4F1A-929B-45494A5B56E9}" type="sibTrans" cxnId="{EE8686C5-4B2A-4367-9805-57C146323389}">
      <dgm:prSet/>
      <dgm:spPr/>
      <dgm:t>
        <a:bodyPr/>
        <a:lstStyle/>
        <a:p>
          <a:endParaRPr lang="en-US"/>
        </a:p>
      </dgm:t>
    </dgm:pt>
    <dgm:pt modelId="{F1256A33-103A-4C6D-9153-03CAB27FB1BD}" type="pres">
      <dgm:prSet presAssocID="{D3D2BDDC-CD25-4FBD-8233-DE177A77C8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526AA8-0F5B-4537-8003-5F001FDA27BB}" type="pres">
      <dgm:prSet presAssocID="{E6643607-BD16-43D8-B2DD-C35D6C1D5AEE}" presName="composite" presStyleCnt="0"/>
      <dgm:spPr/>
    </dgm:pt>
    <dgm:pt modelId="{91452CBB-EE31-41C5-B6C6-75C9091AE3B7}" type="pres">
      <dgm:prSet presAssocID="{E6643607-BD16-43D8-B2DD-C35D6C1D5AE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9FCAA-BA19-46A0-9A8C-E32473D424BB}" type="pres">
      <dgm:prSet presAssocID="{E6643607-BD16-43D8-B2DD-C35D6C1D5AE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3BD66-145A-4B68-973D-0973F9DEAE93}" type="pres">
      <dgm:prSet presAssocID="{E8A3D194-C6FD-492D-98E4-BE5667F861EC}" presName="space" presStyleCnt="0"/>
      <dgm:spPr/>
    </dgm:pt>
    <dgm:pt modelId="{41309915-E531-4FEF-8DF7-7240E3A6D8BD}" type="pres">
      <dgm:prSet presAssocID="{0E4A435F-EEFB-4571-8DF5-B1C2F15B7104}" presName="composite" presStyleCnt="0"/>
      <dgm:spPr/>
    </dgm:pt>
    <dgm:pt modelId="{B988AB58-16AA-4871-BBCC-5608C2194E19}" type="pres">
      <dgm:prSet presAssocID="{0E4A435F-EEFB-4571-8DF5-B1C2F15B710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939D1-7669-449A-8ACE-49AC290DB1A5}" type="pres">
      <dgm:prSet presAssocID="{0E4A435F-EEFB-4571-8DF5-B1C2F15B710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15A98-B852-44AC-9F8F-5902090D1385}" type="pres">
      <dgm:prSet presAssocID="{7D666188-9AB9-4AF2-B4F9-74E6CB7D982C}" presName="space" presStyleCnt="0"/>
      <dgm:spPr/>
    </dgm:pt>
    <dgm:pt modelId="{DA42812C-F26C-4927-A4DC-8B7FE8E12816}" type="pres">
      <dgm:prSet presAssocID="{E66CE4FC-8DAA-4A78-B922-3A0EFEFD2A92}" presName="composite" presStyleCnt="0"/>
      <dgm:spPr/>
    </dgm:pt>
    <dgm:pt modelId="{3EAC4B73-AD82-42E7-A4E0-FF43BF0FBE12}" type="pres">
      <dgm:prSet presAssocID="{E66CE4FC-8DAA-4A78-B922-3A0EFEFD2A9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B5D9A-CED1-4318-902D-F9912A93CEAF}" type="pres">
      <dgm:prSet presAssocID="{E66CE4FC-8DAA-4A78-B922-3A0EFEFD2A9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3DC87E-BCE7-415E-86C6-9BD93B96B643}" srcId="{0E4A435F-EEFB-4571-8DF5-B1C2F15B7104}" destId="{F9FF7FB2-6CEA-4C18-8022-FB2FD486B1AC}" srcOrd="1" destOrd="0" parTransId="{575FE4F5-CC54-40AE-A28F-97CEEE151821}" sibTransId="{90CF64E4-4561-4A20-ABF6-2723F08A6AB3}"/>
    <dgm:cxn modelId="{9AA6F0AB-C24D-4FE9-B4B6-DB92E6D99A9B}" type="presOf" srcId="{FE52E2A3-6A18-4D5D-8DDC-8A2D4CE62F77}" destId="{D40939D1-7669-449A-8ACE-49AC290DB1A5}" srcOrd="0" destOrd="0" presId="urn:microsoft.com/office/officeart/2005/8/layout/hList1"/>
    <dgm:cxn modelId="{CC42DD62-574A-4194-963B-A6CAD2A9D0F9}" srcId="{E6643607-BD16-43D8-B2DD-C35D6C1D5AEE}" destId="{A543AE84-6F50-4D0B-9AC1-ACBD312B4617}" srcOrd="0" destOrd="0" parTransId="{48BA7B17-AF81-4465-9B7F-30B9A5EBD09D}" sibTransId="{BB16131E-20B4-4532-AB20-0843B10EBF34}"/>
    <dgm:cxn modelId="{7938962E-944A-4A2C-98DC-EF5DBB62FF88}" srcId="{E6643607-BD16-43D8-B2DD-C35D6C1D5AEE}" destId="{15BFB736-6B50-4E1A-AA22-42B5629FD863}" srcOrd="6" destOrd="0" parTransId="{E96B2766-3A7B-4695-B6E9-D6A21047615F}" sibTransId="{17DB6CB7-2140-4325-9959-FB2D955F5D36}"/>
    <dgm:cxn modelId="{1BE3C8C1-4E05-460C-82F0-90E40D73E403}" srcId="{0E4A435F-EEFB-4571-8DF5-B1C2F15B7104}" destId="{0B24043A-57D1-47DA-A562-63258758C46C}" srcOrd="4" destOrd="0" parTransId="{C5CF3B91-3867-409B-8151-DA93C85B9F9F}" sibTransId="{16744668-154B-4590-AB05-906A3BCECC0D}"/>
    <dgm:cxn modelId="{BB936E84-AB49-493D-8C44-6772F1CB469D}" srcId="{0E4A435F-EEFB-4571-8DF5-B1C2F15B7104}" destId="{FF0F518C-EABA-4915-8B27-1B1FB5A83DF6}" srcOrd="3" destOrd="0" parTransId="{29E4EF03-4C73-4726-8DCE-67C3C6406878}" sibTransId="{F712036F-5278-4D96-952D-F1493050E120}"/>
    <dgm:cxn modelId="{C38AA187-8C79-4574-9E58-8B625F337E3D}" type="presOf" srcId="{0953554E-0BAE-4291-BEA6-706D599265B6}" destId="{E049FCAA-BA19-46A0-9A8C-E32473D424BB}" srcOrd="0" destOrd="1" presId="urn:microsoft.com/office/officeart/2005/8/layout/hList1"/>
    <dgm:cxn modelId="{C674349A-057A-404C-BD11-00657E5276F7}" type="presOf" srcId="{D3D2BDDC-CD25-4FBD-8233-DE177A77C89B}" destId="{F1256A33-103A-4C6D-9153-03CAB27FB1BD}" srcOrd="0" destOrd="0" presId="urn:microsoft.com/office/officeart/2005/8/layout/hList1"/>
    <dgm:cxn modelId="{A2D47369-A5E5-4902-BBD5-D7DBBE7A4113}" type="presOf" srcId="{88ACE114-79B5-4833-81C9-C3EDA41CEF10}" destId="{E049FCAA-BA19-46A0-9A8C-E32473D424BB}" srcOrd="0" destOrd="5" presId="urn:microsoft.com/office/officeart/2005/8/layout/hList1"/>
    <dgm:cxn modelId="{5AB71D4B-07B9-45E6-851B-693906C8186F}" srcId="{0E4A435F-EEFB-4571-8DF5-B1C2F15B7104}" destId="{D143F455-C585-403D-9C92-2442880B3041}" srcOrd="5" destOrd="0" parTransId="{0DCACBB8-2296-4773-AF3A-78AAE3210B97}" sibTransId="{0C240795-82F3-4E50-9B59-4B3515254F38}"/>
    <dgm:cxn modelId="{D6FFFBC4-11A2-46EB-B33A-16DB3506D112}" type="presOf" srcId="{15BFB736-6B50-4E1A-AA22-42B5629FD863}" destId="{E049FCAA-BA19-46A0-9A8C-E32473D424BB}" srcOrd="0" destOrd="6" presId="urn:microsoft.com/office/officeart/2005/8/layout/hList1"/>
    <dgm:cxn modelId="{24B8D333-559B-4449-ACF9-311EE13C4BDA}" srcId="{0E4A435F-EEFB-4571-8DF5-B1C2F15B7104}" destId="{FE52E2A3-6A18-4D5D-8DDC-8A2D4CE62F77}" srcOrd="0" destOrd="0" parTransId="{253BB793-66C6-4B83-BCF5-3A1E253AD7A4}" sibTransId="{4C77B13A-E63C-4703-8323-9AB7132ECC75}"/>
    <dgm:cxn modelId="{D689AAE1-3FE1-4A83-B9D8-9E84AE955AA7}" srcId="{E66CE4FC-8DAA-4A78-B922-3A0EFEFD2A92}" destId="{67C60F82-FFD2-4EAD-A53B-E3B1EB154CB4}" srcOrd="0" destOrd="0" parTransId="{D02F44B0-9C28-4D5F-8EFF-485F3B4AAC8C}" sibTransId="{CE7B670F-15AC-440A-84AF-9FC7C3848A87}"/>
    <dgm:cxn modelId="{CE57FF2D-D6BD-4F13-874C-660C1D3A653A}" type="presOf" srcId="{E6643607-BD16-43D8-B2DD-C35D6C1D5AEE}" destId="{91452CBB-EE31-41C5-B6C6-75C9091AE3B7}" srcOrd="0" destOrd="0" presId="urn:microsoft.com/office/officeart/2005/8/layout/hList1"/>
    <dgm:cxn modelId="{E2E89EE2-25C0-4B74-A7B2-A8EF12A0A6DE}" srcId="{E6643607-BD16-43D8-B2DD-C35D6C1D5AEE}" destId="{0953554E-0BAE-4291-BEA6-706D599265B6}" srcOrd="1" destOrd="0" parTransId="{3CE4D71E-7444-4BDA-B171-926E720F7D14}" sibTransId="{E7BBD4A3-F0B5-4F2D-8200-5A450CDA688C}"/>
    <dgm:cxn modelId="{E0446849-0F42-4261-ACAC-4C0BBCD43E7B}" srcId="{E66CE4FC-8DAA-4A78-B922-3A0EFEFD2A92}" destId="{1F4988DA-CF09-4546-8D03-0A5793F99B40}" srcOrd="1" destOrd="0" parTransId="{3A600ABF-0416-44B8-80A7-680179F9940D}" sibTransId="{D8D9D82A-D2AD-4C61-BB42-96C613FB4C4F}"/>
    <dgm:cxn modelId="{D32887C2-DCF3-4AE2-BD3E-E31C05847C96}" type="presOf" srcId="{F9FF7FB2-6CEA-4C18-8022-FB2FD486B1AC}" destId="{D40939D1-7669-449A-8ACE-49AC290DB1A5}" srcOrd="0" destOrd="1" presId="urn:microsoft.com/office/officeart/2005/8/layout/hList1"/>
    <dgm:cxn modelId="{EE8686C5-4B2A-4367-9805-57C146323389}" srcId="{E66CE4FC-8DAA-4A78-B922-3A0EFEFD2A92}" destId="{8191D0F5-F0EA-4E8F-AAE0-752D4B5CC41A}" srcOrd="3" destOrd="0" parTransId="{B99D3771-270E-4E79-BB78-21CC2EA517F9}" sibTransId="{07B73573-1694-4F1A-929B-45494A5B56E9}"/>
    <dgm:cxn modelId="{E15E9D90-5DC8-40C7-A331-91DC7914B4B8}" type="presOf" srcId="{72CFE879-6FE9-4BD7-993C-8CD98EA6D18C}" destId="{E049FCAA-BA19-46A0-9A8C-E32473D424BB}" srcOrd="0" destOrd="2" presId="urn:microsoft.com/office/officeart/2005/8/layout/hList1"/>
    <dgm:cxn modelId="{71F611E2-4DD0-4723-A209-FBCF21FBF7B6}" type="presOf" srcId="{8191D0F5-F0EA-4E8F-AAE0-752D4B5CC41A}" destId="{8E4B5D9A-CED1-4318-902D-F9912A93CEAF}" srcOrd="0" destOrd="3" presId="urn:microsoft.com/office/officeart/2005/8/layout/hList1"/>
    <dgm:cxn modelId="{20D716C7-29C8-49DC-99A1-981723FA8AC6}" type="presOf" srcId="{0E4A435F-EEFB-4571-8DF5-B1C2F15B7104}" destId="{B988AB58-16AA-4871-BBCC-5608C2194E19}" srcOrd="0" destOrd="0" presId="urn:microsoft.com/office/officeart/2005/8/layout/hList1"/>
    <dgm:cxn modelId="{D2B47A47-ED59-4994-B3B2-B4A6522C7499}" type="presOf" srcId="{D143F455-C585-403D-9C92-2442880B3041}" destId="{D40939D1-7669-449A-8ACE-49AC290DB1A5}" srcOrd="0" destOrd="5" presId="urn:microsoft.com/office/officeart/2005/8/layout/hList1"/>
    <dgm:cxn modelId="{0D2BA463-60AB-452B-B5EB-F65135EDF262}" type="presOf" srcId="{67C60F82-FFD2-4EAD-A53B-E3B1EB154CB4}" destId="{8E4B5D9A-CED1-4318-902D-F9912A93CEAF}" srcOrd="0" destOrd="0" presId="urn:microsoft.com/office/officeart/2005/8/layout/hList1"/>
    <dgm:cxn modelId="{ADBF647C-78C6-44D3-8AD0-8F2C508770C5}" srcId="{D3D2BDDC-CD25-4FBD-8233-DE177A77C89B}" destId="{E6643607-BD16-43D8-B2DD-C35D6C1D5AEE}" srcOrd="0" destOrd="0" parTransId="{7543FE9E-CF8E-4E98-9D41-AF451E82052A}" sibTransId="{E8A3D194-C6FD-492D-98E4-BE5667F861EC}"/>
    <dgm:cxn modelId="{78D4E308-B5A5-4691-B707-EDBB2D5B4865}" type="presOf" srcId="{5A72DFA3-6F9F-4700-A0F3-8AF1E9F4CF58}" destId="{8E4B5D9A-CED1-4318-902D-F9912A93CEAF}" srcOrd="0" destOrd="2" presId="urn:microsoft.com/office/officeart/2005/8/layout/hList1"/>
    <dgm:cxn modelId="{730CC80C-50B2-478C-9D54-2628ABC76D0B}" type="presOf" srcId="{E66CE4FC-8DAA-4A78-B922-3A0EFEFD2A92}" destId="{3EAC4B73-AD82-42E7-A4E0-FF43BF0FBE12}" srcOrd="0" destOrd="0" presId="urn:microsoft.com/office/officeart/2005/8/layout/hList1"/>
    <dgm:cxn modelId="{613FAA12-ACA2-4F39-A405-42B24616CECC}" srcId="{D3D2BDDC-CD25-4FBD-8233-DE177A77C89B}" destId="{0E4A435F-EEFB-4571-8DF5-B1C2F15B7104}" srcOrd="1" destOrd="0" parTransId="{6CEEEBED-47F5-4668-853D-339DF42B574C}" sibTransId="{7D666188-9AB9-4AF2-B4F9-74E6CB7D982C}"/>
    <dgm:cxn modelId="{AD9ADCC6-67C9-4CD2-8FF6-C01643323AC3}" type="presOf" srcId="{1F4988DA-CF09-4546-8D03-0A5793F99B40}" destId="{8E4B5D9A-CED1-4318-902D-F9912A93CEAF}" srcOrd="0" destOrd="1" presId="urn:microsoft.com/office/officeart/2005/8/layout/hList1"/>
    <dgm:cxn modelId="{12FCF0B9-0870-4D83-8DF9-A23B6BB1E608}" srcId="{0E4A435F-EEFB-4571-8DF5-B1C2F15B7104}" destId="{17A493E3-E1C1-4C31-8AA3-BBA22D34118D}" srcOrd="2" destOrd="0" parTransId="{38EF94F3-E9B5-4540-B9C1-984205D0D017}" sibTransId="{228FD21D-1262-48F2-AFEC-89B4BDC7A121}"/>
    <dgm:cxn modelId="{37BD1525-E249-4012-8E0F-476B62BA050D}" type="presOf" srcId="{F0BD1D75-0BDD-47AF-9154-DD0574D3F749}" destId="{E049FCAA-BA19-46A0-9A8C-E32473D424BB}" srcOrd="0" destOrd="3" presId="urn:microsoft.com/office/officeart/2005/8/layout/hList1"/>
    <dgm:cxn modelId="{E9271BEA-6522-427B-BB4E-214261A6CD2C}" srcId="{E6643607-BD16-43D8-B2DD-C35D6C1D5AEE}" destId="{88ACE114-79B5-4833-81C9-C3EDA41CEF10}" srcOrd="5" destOrd="0" parTransId="{C7871B0D-0E27-473E-A748-2C6C90A3BAEC}" sibTransId="{33E023E5-00D0-4B8A-9B4D-60E2F78395CF}"/>
    <dgm:cxn modelId="{95D01CDC-9616-4C45-BB74-61E44906E23F}" type="presOf" srcId="{F948AD54-D7F9-4F9A-A666-8859E7AEFCE2}" destId="{E049FCAA-BA19-46A0-9A8C-E32473D424BB}" srcOrd="0" destOrd="4" presId="urn:microsoft.com/office/officeart/2005/8/layout/hList1"/>
    <dgm:cxn modelId="{70107FA6-CB6B-4D85-BF4E-E77B7C50F896}" srcId="{E6643607-BD16-43D8-B2DD-C35D6C1D5AEE}" destId="{72CFE879-6FE9-4BD7-993C-8CD98EA6D18C}" srcOrd="2" destOrd="0" parTransId="{F304B762-D2B0-486E-BC56-F53AECFF5F66}" sibTransId="{E2426475-198F-4C0B-A13A-31993114F93B}"/>
    <dgm:cxn modelId="{7B6346AE-4FD8-4C05-9BD8-E6B406616BA5}" type="presOf" srcId="{FF0F518C-EABA-4915-8B27-1B1FB5A83DF6}" destId="{D40939D1-7669-449A-8ACE-49AC290DB1A5}" srcOrd="0" destOrd="3" presId="urn:microsoft.com/office/officeart/2005/8/layout/hList1"/>
    <dgm:cxn modelId="{CDB40795-FAE4-4269-A9B0-2DFE31F6FB12}" srcId="{E6643607-BD16-43D8-B2DD-C35D6C1D5AEE}" destId="{F0BD1D75-0BDD-47AF-9154-DD0574D3F749}" srcOrd="3" destOrd="0" parTransId="{82219F48-E998-4BDB-A686-8B1053C94DDF}" sibTransId="{AF90DE81-1B85-4E7F-AAAE-6CB356C45064}"/>
    <dgm:cxn modelId="{3E28F10E-88BA-4070-BC61-1027E4286BED}" srcId="{E66CE4FC-8DAA-4A78-B922-3A0EFEFD2A92}" destId="{5A72DFA3-6F9F-4700-A0F3-8AF1E9F4CF58}" srcOrd="2" destOrd="0" parTransId="{369BD6B6-022F-44E4-BCE4-AC1734CCCFC7}" sibTransId="{177C02BC-F8DA-4365-B6EA-C1A41619F8B0}"/>
    <dgm:cxn modelId="{599E182F-3156-4E8C-BD5E-1816C3956982}" srcId="{D3D2BDDC-CD25-4FBD-8233-DE177A77C89B}" destId="{E66CE4FC-8DAA-4A78-B922-3A0EFEFD2A92}" srcOrd="2" destOrd="0" parTransId="{ABE13B5C-81AA-4E05-A165-A92E520EDAEF}" sibTransId="{40444B8A-4BFA-4420-AC70-30F073A00360}"/>
    <dgm:cxn modelId="{70FE97FB-7293-44E3-9860-32B7F839EBB8}" type="presOf" srcId="{A543AE84-6F50-4D0B-9AC1-ACBD312B4617}" destId="{E049FCAA-BA19-46A0-9A8C-E32473D424BB}" srcOrd="0" destOrd="0" presId="urn:microsoft.com/office/officeart/2005/8/layout/hList1"/>
    <dgm:cxn modelId="{8271ABA3-C1FF-42FA-A5EA-293F83CE976F}" srcId="{E6643607-BD16-43D8-B2DD-C35D6C1D5AEE}" destId="{F948AD54-D7F9-4F9A-A666-8859E7AEFCE2}" srcOrd="4" destOrd="0" parTransId="{6E08B8E5-D537-432D-9AAF-F343A30037B6}" sibTransId="{678C85C4-EC0E-431E-9296-E5F926A5A83E}"/>
    <dgm:cxn modelId="{2753D4FB-0E91-4F8D-A8FC-8F674A3228AE}" type="presOf" srcId="{0B24043A-57D1-47DA-A562-63258758C46C}" destId="{D40939D1-7669-449A-8ACE-49AC290DB1A5}" srcOrd="0" destOrd="4" presId="urn:microsoft.com/office/officeart/2005/8/layout/hList1"/>
    <dgm:cxn modelId="{A95FCF1C-D2BD-4438-B9B9-9F5D50E119B1}" type="presOf" srcId="{17A493E3-E1C1-4C31-8AA3-BBA22D34118D}" destId="{D40939D1-7669-449A-8ACE-49AC290DB1A5}" srcOrd="0" destOrd="2" presId="urn:microsoft.com/office/officeart/2005/8/layout/hList1"/>
    <dgm:cxn modelId="{DBE90DF9-3E12-4CC8-B2A6-1D3310404545}" type="presParOf" srcId="{F1256A33-103A-4C6D-9153-03CAB27FB1BD}" destId="{8F526AA8-0F5B-4537-8003-5F001FDA27BB}" srcOrd="0" destOrd="0" presId="urn:microsoft.com/office/officeart/2005/8/layout/hList1"/>
    <dgm:cxn modelId="{9A4A3F41-4924-4F32-9856-FED6A90AE656}" type="presParOf" srcId="{8F526AA8-0F5B-4537-8003-5F001FDA27BB}" destId="{91452CBB-EE31-41C5-B6C6-75C9091AE3B7}" srcOrd="0" destOrd="0" presId="urn:microsoft.com/office/officeart/2005/8/layout/hList1"/>
    <dgm:cxn modelId="{10EC3331-DF18-4BD2-A463-DAFB03A149DC}" type="presParOf" srcId="{8F526AA8-0F5B-4537-8003-5F001FDA27BB}" destId="{E049FCAA-BA19-46A0-9A8C-E32473D424BB}" srcOrd="1" destOrd="0" presId="urn:microsoft.com/office/officeart/2005/8/layout/hList1"/>
    <dgm:cxn modelId="{46819354-5E41-41FF-8134-918DCD02427E}" type="presParOf" srcId="{F1256A33-103A-4C6D-9153-03CAB27FB1BD}" destId="{4373BD66-145A-4B68-973D-0973F9DEAE93}" srcOrd="1" destOrd="0" presId="urn:microsoft.com/office/officeart/2005/8/layout/hList1"/>
    <dgm:cxn modelId="{44B26195-9263-42CE-8E84-CE348B16A9D1}" type="presParOf" srcId="{F1256A33-103A-4C6D-9153-03CAB27FB1BD}" destId="{41309915-E531-4FEF-8DF7-7240E3A6D8BD}" srcOrd="2" destOrd="0" presId="urn:microsoft.com/office/officeart/2005/8/layout/hList1"/>
    <dgm:cxn modelId="{5BF26B0E-9C9A-461A-8711-252E8254715D}" type="presParOf" srcId="{41309915-E531-4FEF-8DF7-7240E3A6D8BD}" destId="{B988AB58-16AA-4871-BBCC-5608C2194E19}" srcOrd="0" destOrd="0" presId="urn:microsoft.com/office/officeart/2005/8/layout/hList1"/>
    <dgm:cxn modelId="{B4B8672E-948E-41E5-8090-06E9C6B1197C}" type="presParOf" srcId="{41309915-E531-4FEF-8DF7-7240E3A6D8BD}" destId="{D40939D1-7669-449A-8ACE-49AC290DB1A5}" srcOrd="1" destOrd="0" presId="urn:microsoft.com/office/officeart/2005/8/layout/hList1"/>
    <dgm:cxn modelId="{F6817157-4B96-4F33-8FD6-5C7170FFACD8}" type="presParOf" srcId="{F1256A33-103A-4C6D-9153-03CAB27FB1BD}" destId="{92C15A98-B852-44AC-9F8F-5902090D1385}" srcOrd="3" destOrd="0" presId="urn:microsoft.com/office/officeart/2005/8/layout/hList1"/>
    <dgm:cxn modelId="{B6BE606C-8616-4A31-88A1-18628DFAAB82}" type="presParOf" srcId="{F1256A33-103A-4C6D-9153-03CAB27FB1BD}" destId="{DA42812C-F26C-4927-A4DC-8B7FE8E12816}" srcOrd="4" destOrd="0" presId="urn:microsoft.com/office/officeart/2005/8/layout/hList1"/>
    <dgm:cxn modelId="{60E2C6A5-8B2F-4DA2-A2FF-F6F1EA1BD0B9}" type="presParOf" srcId="{DA42812C-F26C-4927-A4DC-8B7FE8E12816}" destId="{3EAC4B73-AD82-42E7-A4E0-FF43BF0FBE12}" srcOrd="0" destOrd="0" presId="urn:microsoft.com/office/officeart/2005/8/layout/hList1"/>
    <dgm:cxn modelId="{D9A25698-B21A-4242-B0EB-25552327AB44}" type="presParOf" srcId="{DA42812C-F26C-4927-A4DC-8B7FE8E12816}" destId="{8E4B5D9A-CED1-4318-902D-F9912A93CEA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DFC0D-7006-4498-9009-033D167AFCAE}">
      <dsp:nvSpPr>
        <dsp:cNvPr id="0" name=""/>
        <dsp:cNvSpPr/>
      </dsp:nvSpPr>
      <dsp:spPr>
        <a:xfrm>
          <a:off x="4259" y="1385623"/>
          <a:ext cx="2561059" cy="6290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rebuchet MS" panose="020B0603020202020204" pitchFamily="34" charset="0"/>
            </a:rPr>
            <a:t>Behavioral Supports</a:t>
          </a:r>
          <a:endParaRPr lang="en-US" sz="1800" b="1" kern="1200" dirty="0">
            <a:latin typeface="Trebuchet MS" panose="020B0603020202020204" pitchFamily="34" charset="0"/>
          </a:endParaRPr>
        </a:p>
      </dsp:txBody>
      <dsp:txXfrm>
        <a:off x="4259" y="1385623"/>
        <a:ext cx="2561059" cy="629092"/>
      </dsp:txXfrm>
    </dsp:sp>
    <dsp:sp modelId="{4BF45ABB-0417-4AD3-AAF8-F96A0AA71F98}">
      <dsp:nvSpPr>
        <dsp:cNvPr id="0" name=""/>
        <dsp:cNvSpPr/>
      </dsp:nvSpPr>
      <dsp:spPr>
        <a:xfrm>
          <a:off x="4259" y="2014716"/>
          <a:ext cx="2561059" cy="281636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Behavioral Assessment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Development of Behavioral Plan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Implementation of Plan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Training/Supervision of Paid Caregivers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Periodic Reassessment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4259" y="2014716"/>
        <a:ext cx="2561059" cy="2816369"/>
      </dsp:txXfrm>
    </dsp:sp>
    <dsp:sp modelId="{33441802-5CAD-422F-B92E-106425DB8891}">
      <dsp:nvSpPr>
        <dsp:cNvPr id="0" name=""/>
        <dsp:cNvSpPr/>
      </dsp:nvSpPr>
      <dsp:spPr>
        <a:xfrm>
          <a:off x="2923866" y="1385623"/>
          <a:ext cx="2561059" cy="6290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rebuchet MS" panose="020B0603020202020204" pitchFamily="34" charset="0"/>
            </a:rPr>
            <a:t>Career Planning</a:t>
          </a:r>
          <a:endParaRPr lang="en-US" sz="1800" b="1" kern="1200" dirty="0">
            <a:latin typeface="Trebuchet MS" panose="020B0603020202020204" pitchFamily="34" charset="0"/>
          </a:endParaRPr>
        </a:p>
      </dsp:txBody>
      <dsp:txXfrm>
        <a:off x="2923866" y="1385623"/>
        <a:ext cx="2561059" cy="629092"/>
      </dsp:txXfrm>
    </dsp:sp>
    <dsp:sp modelId="{337499C8-7269-417C-8653-1F87FD204D0B}">
      <dsp:nvSpPr>
        <dsp:cNvPr id="0" name=""/>
        <dsp:cNvSpPr/>
      </dsp:nvSpPr>
      <dsp:spPr>
        <a:xfrm>
          <a:off x="2923866" y="2014716"/>
          <a:ext cx="2561059" cy="281636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Community-Based Assessments (Job Sampling)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Job Preference Inventories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Identification of Career Options/Job Matches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2923866" y="2014716"/>
        <a:ext cx="2561059" cy="2816369"/>
      </dsp:txXfrm>
    </dsp:sp>
    <dsp:sp modelId="{5144E40D-F4FC-4350-ABAF-B3F930480458}">
      <dsp:nvSpPr>
        <dsp:cNvPr id="0" name=""/>
        <dsp:cNvSpPr/>
      </dsp:nvSpPr>
      <dsp:spPr>
        <a:xfrm>
          <a:off x="5843474" y="1385623"/>
          <a:ext cx="2561059" cy="6290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rebuchet MS" panose="020B0603020202020204" pitchFamily="34" charset="0"/>
            </a:rPr>
            <a:t>Community-Based Supports</a:t>
          </a:r>
          <a:endParaRPr lang="en-US" sz="1800" b="1" kern="1200" dirty="0">
            <a:latin typeface="Trebuchet MS" panose="020B0603020202020204" pitchFamily="34" charset="0"/>
          </a:endParaRPr>
        </a:p>
      </dsp:txBody>
      <dsp:txXfrm>
        <a:off x="5843474" y="1385623"/>
        <a:ext cx="2561059" cy="629092"/>
      </dsp:txXfrm>
    </dsp:sp>
    <dsp:sp modelId="{CB42DE78-67E3-4B0C-95B5-F943F0908653}">
      <dsp:nvSpPr>
        <dsp:cNvPr id="0" name=""/>
        <dsp:cNvSpPr/>
      </dsp:nvSpPr>
      <dsp:spPr>
        <a:xfrm>
          <a:off x="5843474" y="2014716"/>
          <a:ext cx="2561059" cy="281636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1-to-1 support staff to attend event, class, etc.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1-to-1 support staff assistance with daily living activities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5843474" y="2014716"/>
        <a:ext cx="2561059" cy="2816369"/>
      </dsp:txXfrm>
    </dsp:sp>
    <dsp:sp modelId="{1E19E282-FBF0-4BF6-9457-23F0F843A583}">
      <dsp:nvSpPr>
        <dsp:cNvPr id="0" name=""/>
        <dsp:cNvSpPr/>
      </dsp:nvSpPr>
      <dsp:spPr>
        <a:xfrm>
          <a:off x="8763081" y="1385623"/>
          <a:ext cx="2561059" cy="6290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rebuchet MS" panose="020B0603020202020204" pitchFamily="34" charset="0"/>
            </a:rPr>
            <a:t>Community Inclusion Services</a:t>
          </a:r>
          <a:endParaRPr lang="en-US" sz="1800" b="1" kern="1200" dirty="0">
            <a:latin typeface="Trebuchet MS" panose="020B0603020202020204" pitchFamily="34" charset="0"/>
          </a:endParaRPr>
        </a:p>
      </dsp:txBody>
      <dsp:txXfrm>
        <a:off x="8763081" y="1385623"/>
        <a:ext cx="2561059" cy="629092"/>
      </dsp:txXfrm>
    </dsp:sp>
    <dsp:sp modelId="{532D524E-AAC9-4F08-BF03-1ABDA697CCE0}">
      <dsp:nvSpPr>
        <dsp:cNvPr id="0" name=""/>
        <dsp:cNvSpPr/>
      </dsp:nvSpPr>
      <dsp:spPr>
        <a:xfrm>
          <a:off x="8763081" y="2014716"/>
          <a:ext cx="2561059" cy="281636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Small group recreational activities (events, shopping, bowling)</a:t>
          </a:r>
          <a:endParaRPr lang="en-US" sz="1800" kern="1200" dirty="0">
            <a:latin typeface="Trebuchet MS" panose="020B0603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rebuchet MS" panose="020B0603020202020204" pitchFamily="34" charset="0"/>
            </a:rPr>
            <a:t>Small group outings (festivals, museums, theater events, sporting events</a:t>
          </a:r>
          <a:endParaRPr lang="en-US" sz="1800" kern="1200" dirty="0">
            <a:latin typeface="Trebuchet MS" panose="020B0603020202020204" pitchFamily="34" charset="0"/>
          </a:endParaRPr>
        </a:p>
      </dsp:txBody>
      <dsp:txXfrm>
        <a:off x="8763081" y="2014716"/>
        <a:ext cx="2561059" cy="2816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76FA7-608A-4657-BFC8-95CD9B0F2BE0}">
      <dsp:nvSpPr>
        <dsp:cNvPr id="0" name=""/>
        <dsp:cNvSpPr/>
      </dsp:nvSpPr>
      <dsp:spPr>
        <a:xfrm>
          <a:off x="2737" y="325750"/>
          <a:ext cx="2669063" cy="597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Trebuchet MS" panose="020B0603020202020204" pitchFamily="34" charset="0"/>
            </a:rPr>
            <a:t>Day Habilitation</a:t>
          </a:r>
          <a:endParaRPr lang="en-US" sz="1700" b="1" kern="1200" dirty="0">
            <a:latin typeface="Trebuchet MS" panose="020B0603020202020204" pitchFamily="34" charset="0"/>
          </a:endParaRPr>
        </a:p>
      </dsp:txBody>
      <dsp:txXfrm>
        <a:off x="2737" y="325750"/>
        <a:ext cx="2669063" cy="597979"/>
      </dsp:txXfrm>
    </dsp:sp>
    <dsp:sp modelId="{99ED0F41-D6DF-4BF5-BC29-3B20515B7172}">
      <dsp:nvSpPr>
        <dsp:cNvPr id="0" name=""/>
        <dsp:cNvSpPr/>
      </dsp:nvSpPr>
      <dsp:spPr>
        <a:xfrm>
          <a:off x="2737" y="923730"/>
          <a:ext cx="2669063" cy="3208218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Day Programs (e.g. Achievement Centers)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includes transportation</a:t>
          </a:r>
          <a:endParaRPr lang="en-US" sz="1700" kern="1200" dirty="0">
            <a:latin typeface="Trebuchet MS" panose="020B0603020202020204" pitchFamily="34" charset="0"/>
          </a:endParaRPr>
        </a:p>
      </dsp:txBody>
      <dsp:txXfrm>
        <a:off x="2737" y="923730"/>
        <a:ext cx="2669063" cy="3208218"/>
      </dsp:txXfrm>
    </dsp:sp>
    <dsp:sp modelId="{311756AE-6C03-4088-AE93-ED259DB93F7E}">
      <dsp:nvSpPr>
        <dsp:cNvPr id="0" name=""/>
        <dsp:cNvSpPr/>
      </dsp:nvSpPr>
      <dsp:spPr>
        <a:xfrm>
          <a:off x="3045469" y="325750"/>
          <a:ext cx="2669063" cy="597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Trebuchet MS" panose="020B0603020202020204" pitchFamily="34" charset="0"/>
            </a:rPr>
            <a:t>Natural Supports Training</a:t>
          </a:r>
          <a:endParaRPr lang="en-US" sz="1700" b="1" kern="1200" dirty="0">
            <a:latin typeface="Trebuchet MS" panose="020B0603020202020204" pitchFamily="34" charset="0"/>
          </a:endParaRPr>
        </a:p>
      </dsp:txBody>
      <dsp:txXfrm>
        <a:off x="3045469" y="325750"/>
        <a:ext cx="2669063" cy="597979"/>
      </dsp:txXfrm>
    </dsp:sp>
    <dsp:sp modelId="{4AA30E8F-7DCD-486B-BDB2-42FABF5CC92B}">
      <dsp:nvSpPr>
        <dsp:cNvPr id="0" name=""/>
        <dsp:cNvSpPr/>
      </dsp:nvSpPr>
      <dsp:spPr>
        <a:xfrm>
          <a:off x="3045469" y="923730"/>
          <a:ext cx="2669063" cy="3208218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Training on: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implementing behavior plan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use of AT device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Hoyer lift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ambulation/transfer techniques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diet/eating techniques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diabetes management</a:t>
          </a:r>
          <a:endParaRPr lang="en-US" sz="1700" kern="1200" dirty="0">
            <a:latin typeface="Trebuchet MS" panose="020B0603020202020204" pitchFamily="34" charset="0"/>
          </a:endParaRPr>
        </a:p>
        <a:p>
          <a:pPr marL="342900" lvl="2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i="0" kern="1200" dirty="0">
            <a:latin typeface="Trebuchet MS" panose="020B0603020202020204" pitchFamily="34" charset="0"/>
          </a:endParaRPr>
        </a:p>
      </dsp:txBody>
      <dsp:txXfrm>
        <a:off x="3045469" y="923730"/>
        <a:ext cx="2669063" cy="3208218"/>
      </dsp:txXfrm>
    </dsp:sp>
    <dsp:sp modelId="{3624F561-B41F-4B68-981A-D4857F9B35A0}">
      <dsp:nvSpPr>
        <dsp:cNvPr id="0" name=""/>
        <dsp:cNvSpPr/>
      </dsp:nvSpPr>
      <dsp:spPr>
        <a:xfrm>
          <a:off x="6088202" y="325750"/>
          <a:ext cx="2669063" cy="597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Trebuchet MS" panose="020B0603020202020204" pitchFamily="34" charset="0"/>
            </a:rPr>
            <a:t>Prevocational Training</a:t>
          </a:r>
          <a:endParaRPr lang="en-US" sz="1700" b="1" kern="1200" dirty="0">
            <a:latin typeface="Trebuchet MS" panose="020B0603020202020204" pitchFamily="34" charset="0"/>
          </a:endParaRPr>
        </a:p>
      </dsp:txBody>
      <dsp:txXfrm>
        <a:off x="6088202" y="325750"/>
        <a:ext cx="2669063" cy="597979"/>
      </dsp:txXfrm>
    </dsp:sp>
    <dsp:sp modelId="{1E8253BC-0C41-431C-B617-284156FF2E75}">
      <dsp:nvSpPr>
        <dsp:cNvPr id="0" name=""/>
        <dsp:cNvSpPr/>
      </dsp:nvSpPr>
      <dsp:spPr>
        <a:xfrm>
          <a:off x="6088202" y="923730"/>
          <a:ext cx="2669063" cy="3208218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Job Clubs</a:t>
          </a:r>
          <a:endParaRPr lang="en-US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Utilizing the One Stop and other related services</a:t>
          </a:r>
          <a:endParaRPr lang="en-US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Classroom style programs/training/ experiences</a:t>
          </a:r>
          <a:endParaRPr lang="en-US" sz="1700" kern="1200" dirty="0">
            <a:latin typeface="Trebuchet MS" panose="020B0603020202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rebuchet MS" panose="020B0603020202020204" pitchFamily="34" charset="0"/>
            </a:rPr>
            <a:t>Volunteer experiences</a:t>
          </a:r>
          <a:endParaRPr lang="en-US" sz="1700" kern="1200" dirty="0">
            <a:latin typeface="Trebuchet MS" panose="020B0603020202020204" pitchFamily="34" charset="0"/>
          </a:endParaRPr>
        </a:p>
      </dsp:txBody>
      <dsp:txXfrm>
        <a:off x="6088202" y="923730"/>
        <a:ext cx="2669063" cy="3208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2CBB-EE31-41C5-B6C6-75C9091AE3B7}">
      <dsp:nvSpPr>
        <dsp:cNvPr id="0" name=""/>
        <dsp:cNvSpPr/>
      </dsp:nvSpPr>
      <dsp:spPr>
        <a:xfrm>
          <a:off x="2856" y="37184"/>
          <a:ext cx="2785149" cy="9627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rebuchet MS" panose="020B0603020202020204" pitchFamily="34" charset="0"/>
            </a:rPr>
            <a:t>Supported Employment – Individual Support</a:t>
          </a:r>
          <a:endParaRPr lang="en-US" sz="2000" b="1" kern="1200" dirty="0">
            <a:latin typeface="Trebuchet MS" panose="020B0603020202020204" pitchFamily="34" charset="0"/>
          </a:endParaRPr>
        </a:p>
      </dsp:txBody>
      <dsp:txXfrm>
        <a:off x="2856" y="37184"/>
        <a:ext cx="2785149" cy="962730"/>
      </dsp:txXfrm>
    </dsp:sp>
    <dsp:sp modelId="{E049FCAA-BA19-46A0-9A8C-E32473D424BB}">
      <dsp:nvSpPr>
        <dsp:cNvPr id="0" name=""/>
        <dsp:cNvSpPr/>
      </dsp:nvSpPr>
      <dsp:spPr>
        <a:xfrm>
          <a:off x="2856" y="999915"/>
          <a:ext cx="2785149" cy="345869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Training and systematic instruction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Job Coaching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Benefit Support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Job Development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Travel Training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Training on integrating into the workplace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Job Site Analysis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2856" y="999915"/>
        <a:ext cx="2785149" cy="3458699"/>
      </dsp:txXfrm>
    </dsp:sp>
    <dsp:sp modelId="{B988AB58-16AA-4871-BBCC-5608C2194E19}">
      <dsp:nvSpPr>
        <dsp:cNvPr id="0" name=""/>
        <dsp:cNvSpPr/>
      </dsp:nvSpPr>
      <dsp:spPr>
        <a:xfrm>
          <a:off x="3177926" y="37184"/>
          <a:ext cx="2785149" cy="9627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rebuchet MS" panose="020B0603020202020204" pitchFamily="34" charset="0"/>
            </a:rPr>
            <a:t>Supported Employment – Small Group Support</a:t>
          </a:r>
          <a:endParaRPr lang="en-US" sz="2000" b="1" kern="1200" dirty="0">
            <a:latin typeface="Trebuchet MS" panose="020B0603020202020204" pitchFamily="34" charset="0"/>
          </a:endParaRPr>
        </a:p>
      </dsp:txBody>
      <dsp:txXfrm>
        <a:off x="3177926" y="37184"/>
        <a:ext cx="2785149" cy="962730"/>
      </dsp:txXfrm>
    </dsp:sp>
    <dsp:sp modelId="{D40939D1-7669-449A-8ACE-49AC290DB1A5}">
      <dsp:nvSpPr>
        <dsp:cNvPr id="0" name=""/>
        <dsp:cNvSpPr/>
      </dsp:nvSpPr>
      <dsp:spPr>
        <a:xfrm>
          <a:off x="3177926" y="999915"/>
          <a:ext cx="2785149" cy="345869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Mobile crews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Group placements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Social enterprises in which employees are making commensurate wages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On-site job training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Job development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Job site analysis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3177926" y="999915"/>
        <a:ext cx="2785149" cy="3458699"/>
      </dsp:txXfrm>
    </dsp:sp>
    <dsp:sp modelId="{3EAC4B73-AD82-42E7-A4E0-FF43BF0FBE12}">
      <dsp:nvSpPr>
        <dsp:cNvPr id="0" name=""/>
        <dsp:cNvSpPr/>
      </dsp:nvSpPr>
      <dsp:spPr>
        <a:xfrm>
          <a:off x="6352997" y="37184"/>
          <a:ext cx="2785149" cy="9627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rebuchet MS" panose="020B0603020202020204" pitchFamily="34" charset="0"/>
            </a:rPr>
            <a:t>Transportation</a:t>
          </a:r>
          <a:endParaRPr lang="en-US" sz="2000" b="1" kern="1200" dirty="0">
            <a:latin typeface="Trebuchet MS" panose="020B0603020202020204" pitchFamily="34" charset="0"/>
          </a:endParaRPr>
        </a:p>
      </dsp:txBody>
      <dsp:txXfrm>
        <a:off x="6352997" y="37184"/>
        <a:ext cx="2785149" cy="962730"/>
      </dsp:txXfrm>
    </dsp:sp>
    <dsp:sp modelId="{8E4B5D9A-CED1-4318-902D-F9912A93CEAF}">
      <dsp:nvSpPr>
        <dsp:cNvPr id="0" name=""/>
        <dsp:cNvSpPr/>
      </dsp:nvSpPr>
      <dsp:spPr>
        <a:xfrm>
          <a:off x="6352997" y="999915"/>
          <a:ext cx="2785149" cy="345869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Train/Bus fare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Taxi/Car Service fare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Individual provider fee</a:t>
          </a:r>
          <a:endParaRPr lang="en-US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rebuchet MS" panose="020B0603020202020204" pitchFamily="34" charset="0"/>
            </a:rPr>
            <a:t>Transportation provider fees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6352997" y="999915"/>
        <a:ext cx="2785149" cy="345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70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1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49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688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15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335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341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838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35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75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764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44697D"/>
            </a:gs>
            <a:gs pos="100000">
              <a:srgbClr val="2E4654"/>
            </a:gs>
            <a:gs pos="100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F85D-BFCF-4233-B747-FD695C28BFAE}" type="datetimeFigureOut">
              <a:rPr lang="en-US" smtClean="0"/>
              <a:pPr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CE5C6-7E39-41DD-AA95-8F16525FF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625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0238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The Arc of Monmouth</a:t>
            </a:r>
            <a:endParaRPr lang="en-US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4586" y="4529138"/>
            <a:ext cx="9144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Mike Garra</a:t>
            </a:r>
          </a:p>
          <a:p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mgarra@arcofmonmouth.org</a:t>
            </a:r>
          </a:p>
          <a:p>
            <a:endParaRPr lang="en-US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prstClr val="white"/>
                </a:solidFill>
                <a:latin typeface="Trebuchet MS" panose="020B0603020202020204" pitchFamily="34" charset="0"/>
              </a:rPr>
              <a:t>For people with intellectual and developmental disabilities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39773" y="272225"/>
            <a:ext cx="4213627" cy="299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33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Will the Individual Enroll in the</a:t>
            </a:r>
            <a:b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</a:br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Supports Program?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" y="1739900"/>
            <a:ext cx="10985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What is it?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Medicaid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Waiver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Examples of Types</a:t>
            </a:r>
            <a:r>
              <a:rPr lang="en-US" sz="40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of Services Available: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7425" y="3860800"/>
            <a:ext cx="9956175" cy="193899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Assistive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Behavioral 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Community-based 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Community Inclusion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Day Habilitation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Goods &amp;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Prevocational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Respite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Supported Employment – Individual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Supported Employment – Small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Transportation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Vehicle Modifications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55913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A Note about “Goods &amp; Services”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700" y="1739900"/>
            <a:ext cx="10985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Requires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Special Permission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Must</a:t>
            </a:r>
            <a:r>
              <a:rPr lang="en-US" sz="36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be delivered by an Approved Provider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Paid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by “Fiscal Intermediary”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25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The Arc of Monmouth is Ready:</a:t>
            </a:r>
            <a:b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</a:br>
            <a:r>
              <a:rPr lang="en-US" sz="4000" dirty="0">
                <a:solidFill>
                  <a:srgbClr val="FFCB00"/>
                </a:solidFill>
                <a:latin typeface="Trebuchet MS" panose="020B0603020202020204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Support Program Services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3655675149"/>
              </p:ext>
            </p:extLst>
          </p:nvPr>
        </p:nvGraphicFramePr>
        <p:xfrm>
          <a:off x="457200" y="609601"/>
          <a:ext cx="11328400" cy="621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5680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The Arc of Monmouth is Ready:</a:t>
            </a:r>
            <a:b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</a:br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Support Program Services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436120"/>
              </p:ext>
            </p:extLst>
          </p:nvPr>
        </p:nvGraphicFramePr>
        <p:xfrm>
          <a:off x="1715998" y="1748630"/>
          <a:ext cx="8760003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225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The Arc of Monmouth is Ready:</a:t>
            </a:r>
            <a:b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</a:br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	</a:t>
            </a: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Support Program Services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3282985550"/>
              </p:ext>
            </p:extLst>
          </p:nvPr>
        </p:nvGraphicFramePr>
        <p:xfrm>
          <a:off x="1525498" y="1678780"/>
          <a:ext cx="9141003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9371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Introduction</a:t>
            </a:r>
            <a:endParaRPr lang="en-US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prstClr val="white"/>
                </a:solidFill>
                <a:latin typeface="Trebuchet MS" panose="020B0603020202020204" pitchFamily="34" charset="0"/>
              </a:rPr>
              <a:t>For people with intellectual and developmental </a:t>
            </a:r>
            <a:r>
              <a:rPr lang="en-US" sz="2000" i="1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disabilities					</a:t>
            </a:r>
            <a:endParaRPr lang="en-US" sz="2000" i="1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700" y="1739900"/>
            <a:ext cx="109855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Understanding the adult system of services</a:t>
            </a:r>
          </a:p>
          <a:p>
            <a:endParaRPr lang="en-US" sz="40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Two ways to receive services in DDD: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Supports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Community Care Waiver (CCW)</a:t>
            </a:r>
            <a:endParaRPr lang="en-US" sz="40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4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Where Do I Start?</a:t>
            </a:r>
            <a:endParaRPr lang="en-US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6376" y="1427161"/>
            <a:ext cx="109838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Determination of Eligibility by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DDD</a:t>
            </a:r>
          </a:p>
          <a:p>
            <a:pPr lvl="2"/>
            <a:r>
              <a:rPr lang="en-US" sz="40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age</a:t>
            </a:r>
            <a:r>
              <a:rPr lang="en-US" sz="40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18+</a:t>
            </a:r>
            <a:r>
              <a:rPr lang="en-US" sz="40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for determination</a:t>
            </a:r>
          </a:p>
          <a:p>
            <a:pPr lvl="1"/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	age 21+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for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0" lang="en-US" sz="4000" b="0" i="0" u="none" strike="noStrike" kern="1200" cap="none" spc="0" normalizeH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lvl="1"/>
            <a:r>
              <a:rPr lang="en-US" sz="40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Medicaid</a:t>
            </a:r>
            <a:r>
              <a:rPr lang="en-US" sz="40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Eligibility</a:t>
            </a:r>
          </a:p>
          <a:p>
            <a:pPr lvl="1"/>
            <a:endParaRPr lang="en-US" sz="4000" dirty="0" smtClean="0">
              <a:solidFill>
                <a:prstClr val="white"/>
              </a:solidFill>
              <a:latin typeface="Trebuchet MS" panose="020B0603020202020204" pitchFamily="34" charset="0"/>
            </a:endParaRPr>
          </a:p>
          <a:p>
            <a:pPr lvl="1"/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Living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in unlicensed setting </a:t>
            </a:r>
          </a:p>
          <a:p>
            <a:pPr lvl="2"/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(with family or on own)</a:t>
            </a:r>
          </a:p>
          <a:p>
            <a:pPr lvl="1"/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68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Next Steps: NJ CAT</a:t>
            </a:r>
            <a:endParaRPr lang="en-US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14" y="1325561"/>
            <a:ext cx="111383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Complete the NJ Comprehensive Assessment Tool (NJ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CAT)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Scored</a:t>
            </a:r>
            <a:r>
              <a:rPr lang="en-US" sz="28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in areas of: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Self-care, </a:t>
            </a:r>
            <a:r>
              <a:rPr lang="en-US" sz="28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Behavioral,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Medical</a:t>
            </a:r>
          </a:p>
          <a:p>
            <a:pPr lvl="1"/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Results determine individual’s Tier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A</a:t>
            </a:r>
            <a:r>
              <a:rPr lang="en-US" sz="28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, B, C, D, E – with or without Acuity</a:t>
            </a:r>
          </a:p>
          <a:p>
            <a:pPr lvl="2"/>
            <a:endParaRPr lang="en-US" sz="2800" dirty="0" smtClean="0">
              <a:solidFill>
                <a:prstClr val="white"/>
              </a:solidFill>
              <a:latin typeface="Trebuchet MS" panose="020B0603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Tier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determines individual’s Budget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DDD will notify you of the tier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82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Sample Letter: DDD Tier Assignment</a:t>
            </a:r>
            <a:endParaRPr lang="en-US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234" t="14079" r="6034" b="939"/>
          <a:stretch/>
        </p:blipFill>
        <p:spPr>
          <a:xfrm rot="16200000">
            <a:off x="1261097" y="1737947"/>
            <a:ext cx="5372097" cy="39112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5903" t="25957" r="28135" b="53067"/>
          <a:stretch/>
        </p:blipFill>
        <p:spPr>
          <a:xfrm>
            <a:off x="6096000" y="1635271"/>
            <a:ext cx="5567569" cy="3492383"/>
          </a:xfrm>
          <a:prstGeom prst="rect">
            <a:avLst/>
          </a:prstGeom>
        </p:spPr>
      </p:pic>
      <p:sp>
        <p:nvSpPr>
          <p:cNvPr id="9" name="Folded Corner 8"/>
          <p:cNvSpPr/>
          <p:nvPr/>
        </p:nvSpPr>
        <p:spPr>
          <a:xfrm>
            <a:off x="8082643" y="3641271"/>
            <a:ext cx="1436914" cy="636815"/>
          </a:xfrm>
          <a:prstGeom prst="foldedCorner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82443" y="4163786"/>
            <a:ext cx="3331028" cy="96386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310743" y="1635272"/>
            <a:ext cx="1785257" cy="765028"/>
          </a:xfrm>
          <a:prstGeom prst="line">
            <a:avLst/>
          </a:prstGeom>
          <a:ln w="25400">
            <a:solidFill>
              <a:srgbClr val="EA71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10743" y="3494314"/>
            <a:ext cx="1785257" cy="1633340"/>
          </a:xfrm>
          <a:prstGeom prst="line">
            <a:avLst/>
          </a:prstGeom>
          <a:ln w="25400">
            <a:solidFill>
              <a:srgbClr val="EA71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260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Tier Budgets (set by DDD)</a:t>
            </a:r>
            <a:endParaRPr lang="en-US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1526001"/>
              </p:ext>
            </p:extLst>
          </p:nvPr>
        </p:nvGraphicFramePr>
        <p:xfrm>
          <a:off x="1587500" y="1153160"/>
          <a:ext cx="950595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430">
                  <a:extLst>
                    <a:ext uri="{9D8B030D-6E8A-4147-A177-3AD203B41FA5}">
                      <a16:colId xmlns:a16="http://schemas.microsoft.com/office/drawing/2014/main" xmlns="" val="2570953556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xmlns="" val="1237212702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xmlns="" val="2466318014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xmlns="" val="146489296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xmlns="" val="948273510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Employment/Day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Individual/Family</a:t>
                      </a:r>
                      <a:r>
                        <a:rPr lang="en-US" sz="2000" baseline="0" dirty="0" smtClean="0"/>
                        <a:t> Supports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Supported Employment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 Individual</a:t>
                      </a:r>
                      <a:r>
                        <a:rPr lang="en-US" sz="2000" baseline="0" dirty="0" smtClean="0"/>
                        <a:t> Budget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5708701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$14,000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$19,000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265424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$25,000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8558069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$18,000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$28,000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905341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$26,000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$36,000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6631554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$22,000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$32,000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275368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$32,000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$42,000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8551053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$33,000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$48,000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0553443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$47,000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$62,000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8783944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$43,000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$58,000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5280454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$63,000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Available</a:t>
                      </a:r>
                      <a:r>
                        <a:rPr lang="en-US" sz="1600" i="1" baseline="0" dirty="0" smtClean="0"/>
                        <a:t> as needed</a:t>
                      </a:r>
                      <a:endParaRPr lang="en-US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$78,000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9249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242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109" y="0"/>
            <a:ext cx="10346906" cy="142716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Next Steps: Selecting a Support Coordinator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700" y="1739900"/>
            <a:ext cx="109855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Select a Support Coordination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Agency (SCA)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If</a:t>
            </a:r>
            <a:r>
              <a:rPr lang="en-US" sz="24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the individual does not select, one will be assigned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DDD will assign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SCA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Support Coordinator (SC) will call to set up an intake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Takes</a:t>
            </a:r>
            <a:r>
              <a:rPr kumimoji="0" lang="en-US" sz="4000" b="0" i="0" u="none" strike="noStrike" kern="1200" cap="none" spc="0" normalizeH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30 days to develop the NJ Individual Service Plan (ISP)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921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What Does a Support Coordinator Do?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15" y="1492509"/>
            <a:ext cx="109855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Identifies the person’s support needs/preferences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Develops NJ Person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Centered Planning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aseline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Develops</a:t>
            </a:r>
            <a:r>
              <a:rPr lang="en-US" sz="28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NJ Individual Service Plan (ISP)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Locates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options for desired services based on funds available in the individual’s budget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Monitors the supports and services the person receives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Responds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to emergencies and other serv</a:t>
            </a:r>
            <a:r>
              <a:rPr lang="en-US" sz="36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ice-related needs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65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0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B00"/>
                </a:solidFill>
                <a:latin typeface="Trebuchet MS" panose="020B0603020202020204" pitchFamily="34" charset="0"/>
              </a:rPr>
              <a:t>What Are Your Responsibilities?</a:t>
            </a:r>
            <a:endParaRPr lang="en-US" sz="4000" dirty="0">
              <a:solidFill>
                <a:srgbClr val="FFCB00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029" y="203199"/>
            <a:ext cx="1580793" cy="1122363"/>
          </a:xfrm>
        </p:spPr>
      </p:pic>
      <p:sp>
        <p:nvSpPr>
          <p:cNvPr id="4" name="TextBox 3"/>
          <p:cNvSpPr txBox="1"/>
          <p:nvPr/>
        </p:nvSpPr>
        <p:spPr>
          <a:xfrm>
            <a:off x="0" y="6426200"/>
            <a:ext cx="12192000" cy="431800"/>
          </a:xfrm>
          <a:prstGeom prst="rect">
            <a:avLst/>
          </a:prstGeom>
          <a:solidFill>
            <a:srgbClr val="EA7125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4262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 people with intellectual and developmental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disabilities					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6500" y="1247925"/>
            <a:ext cx="109855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sz="36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Be Ready With Information: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kumimoji="0" lang="en-US" sz="3600" b="0" i="0" u="none" strike="noStrike" kern="120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Family’s Contact Info/Email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Individual’s Medicaid Card Number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HMO </a:t>
            </a:r>
            <a:r>
              <a:rPr lang="en-US" sz="3600" dirty="0">
                <a:solidFill>
                  <a:prstClr val="white"/>
                </a:solidFill>
                <a:latin typeface="Trebuchet MS" panose="020B0603020202020204" pitchFamily="34" charset="0"/>
              </a:rPr>
              <a:t>Case </a:t>
            </a:r>
            <a:r>
              <a:rPr lang="en-US" sz="360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Manager’s </a:t>
            </a:r>
            <a:r>
              <a:rPr lang="en-US" sz="3600" dirty="0">
                <a:solidFill>
                  <a:prstClr val="white"/>
                </a:solidFill>
                <a:latin typeface="Trebuchet MS" panose="020B0603020202020204" pitchFamily="34" charset="0"/>
              </a:rPr>
              <a:t>Contact Info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Go to NJ Division of Vocational Rehabilitation Services (DVRS) 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An employment Goal </a:t>
            </a:r>
            <a:r>
              <a:rPr lang="en-US" sz="3600" i="1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MUST</a:t>
            </a:r>
            <a:r>
              <a:rPr lang="en-US" sz="3600" noProof="0" dirty="0" smtClean="0">
                <a:solidFill>
                  <a:prstClr val="white"/>
                </a:solidFill>
                <a:latin typeface="Trebuchet MS" panose="020B0603020202020204" pitchFamily="34" charset="0"/>
              </a:rPr>
              <a:t> be in the ISP</a:t>
            </a:r>
          </a:p>
          <a:p>
            <a:pPr lvl="1"/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2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7AD1AED44BE4EB5CAE226E7ED767F" ma:contentTypeVersion="8" ma:contentTypeDescription="Create a new document." ma:contentTypeScope="" ma:versionID="fa45600176c8df87e4ad4205b83a0dda">
  <xsd:schema xmlns:xsd="http://www.w3.org/2001/XMLSchema" xmlns:xs="http://www.w3.org/2001/XMLSchema" xmlns:p="http://schemas.microsoft.com/office/2006/metadata/properties" xmlns:ns1="http://schemas.microsoft.com/sharepoint/v3" xmlns:ns2="8d9bc7f0-c168-4fab-9e7c-62458953d65f" xmlns:ns3="1a0daa52-7aa5-42c4-9bdf-b0b84df8d229" targetNamespace="http://schemas.microsoft.com/office/2006/metadata/properties" ma:root="true" ma:fieldsID="5662139281ea88432c50f2a7603278cf" ns1:_="" ns2:_="" ns3:_="">
    <xsd:import namespace="http://schemas.microsoft.com/sharepoint/v3"/>
    <xsd:import namespace="8d9bc7f0-c168-4fab-9e7c-62458953d65f"/>
    <xsd:import namespace="1a0daa52-7aa5-42c4-9bdf-b0b84df8d22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bc7f0-c168-4fab-9e7c-62458953d65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daa52-7aa5-42c4-9bdf-b0b84df8d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9DCC695-17D9-4740-ABB7-628BDC1C53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AFF20-2370-4A28-92E3-E810620F81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d9bc7f0-c168-4fab-9e7c-62458953d65f"/>
    <ds:schemaRef ds:uri="1a0daa52-7aa5-42c4-9bdf-b0b84df8d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1A0AD8-D4BD-4BFE-9124-EA7B2D06109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759</Words>
  <Application>Microsoft Office PowerPoint</Application>
  <PresentationFormat>Custom</PresentationFormat>
  <Paragraphs>193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Arc of Monmouth</vt:lpstr>
      <vt:lpstr>Introduction</vt:lpstr>
      <vt:lpstr>Where Do I Start?</vt:lpstr>
      <vt:lpstr>Next Steps: NJ CAT</vt:lpstr>
      <vt:lpstr>Sample Letter: DDD Tier Assignment</vt:lpstr>
      <vt:lpstr>Tier Budgets (set by DDD)</vt:lpstr>
      <vt:lpstr>Next Steps: Selecting a Support Coordinator</vt:lpstr>
      <vt:lpstr>What Does a Support Coordinator Do?</vt:lpstr>
      <vt:lpstr>What Are Your Responsibilities?</vt:lpstr>
      <vt:lpstr>Will the Individual Enroll in the Supports Program?</vt:lpstr>
      <vt:lpstr>A Note about “Goods &amp; Services”</vt:lpstr>
      <vt:lpstr>The Arc of Monmouth is Ready:  Support Program Services</vt:lpstr>
      <vt:lpstr>The Arc of Monmouth is Ready:  Support Program Services</vt:lpstr>
      <vt:lpstr>The Arc of Monmouth is Ready:  Support Program Services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Arc of Monmouth</dc:title>
  <dc:creator>Kristy Palmer</dc:creator>
  <cp:lastModifiedBy>epinto</cp:lastModifiedBy>
  <cp:revision>37</cp:revision>
  <dcterms:created xsi:type="dcterms:W3CDTF">2017-01-13T18:29:52Z</dcterms:created>
  <dcterms:modified xsi:type="dcterms:W3CDTF">2017-12-04T01:37:19Z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0x01010099C7AD1AED44BE4EB5CAE226E7ED767F</vt:lpwstr>
  </property>
</Properties>
</file>